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emf" ContentType="image/x-em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8" r:id="rId1"/>
  </p:sldMasterIdLst>
  <p:notesMasterIdLst>
    <p:notesMasterId r:id="rId27"/>
  </p:notesMasterIdLst>
  <p:sldIdLst>
    <p:sldId id="256" r:id="rId2"/>
    <p:sldId id="267" r:id="rId3"/>
    <p:sldId id="268" r:id="rId4"/>
    <p:sldId id="269" r:id="rId5"/>
    <p:sldId id="271" r:id="rId6"/>
    <p:sldId id="262" r:id="rId7"/>
    <p:sldId id="281" r:id="rId8"/>
    <p:sldId id="257" r:id="rId9"/>
    <p:sldId id="259" r:id="rId10"/>
    <p:sldId id="258" r:id="rId11"/>
    <p:sldId id="260" r:id="rId12"/>
    <p:sldId id="266" r:id="rId13"/>
    <p:sldId id="261" r:id="rId14"/>
    <p:sldId id="270" r:id="rId15"/>
    <p:sldId id="272" r:id="rId16"/>
    <p:sldId id="273" r:id="rId17"/>
    <p:sldId id="274" r:id="rId18"/>
    <p:sldId id="275" r:id="rId19"/>
    <p:sldId id="276" r:id="rId20"/>
    <p:sldId id="283" r:id="rId21"/>
    <p:sldId id="277" r:id="rId22"/>
    <p:sldId id="278" r:id="rId23"/>
    <p:sldId id="279" r:id="rId24"/>
    <p:sldId id="280" r:id="rId25"/>
    <p:sldId id="282" r:id="rId26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87F0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2314"/>
    <p:restoredTop sz="78929"/>
  </p:normalViewPr>
  <p:slideViewPr>
    <p:cSldViewPr snapToGrid="0" snapToObjects="1">
      <p:cViewPr>
        <p:scale>
          <a:sx n="72" d="100"/>
          <a:sy n="72" d="100"/>
        </p:scale>
        <p:origin x="728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notesMaster" Target="notesMasters/notesMaster1.xml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F40E4D1-DA35-E244-9554-C7CB80580C76}" type="doc">
      <dgm:prSet loTypeId="urn:microsoft.com/office/officeart/2005/8/layout/process5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87007DED-0E86-AE4B-A3FA-4273B7EF4D5A}">
      <dgm:prSet phldrT="[文字]"/>
      <dgm:spPr/>
      <dgm:t>
        <a:bodyPr/>
        <a:lstStyle/>
        <a:p>
          <a:r>
            <a:rPr lang="en-US" altLang="zh-TW" baseline="0" dirty="0" smtClean="0"/>
            <a:t>Upload</a:t>
          </a:r>
          <a:r>
            <a:rPr lang="zh-TW" altLang="en-US" baseline="0" dirty="0" smtClean="0"/>
            <a:t> </a:t>
          </a:r>
          <a:r>
            <a:rPr lang="en-US" altLang="zh-TW" baseline="0" dirty="0" err="1" smtClean="0"/>
            <a:t>PIRsensor.ino</a:t>
          </a:r>
          <a:r>
            <a:rPr lang="en-US" altLang="zh-TW" baseline="0" dirty="0" smtClean="0"/>
            <a:t>.</a:t>
          </a:r>
          <a:endParaRPr lang="zh-TW" altLang="en-US" dirty="0"/>
        </a:p>
      </dgm:t>
    </dgm:pt>
    <dgm:pt modelId="{B9A1D2DF-1CE2-AF46-975B-A1814FBDD593}" type="parTrans" cxnId="{18260B90-05D7-0A4D-911C-DB38FADF56F3}">
      <dgm:prSet/>
      <dgm:spPr/>
      <dgm:t>
        <a:bodyPr/>
        <a:lstStyle/>
        <a:p>
          <a:endParaRPr lang="zh-TW" altLang="en-US"/>
        </a:p>
      </dgm:t>
    </dgm:pt>
    <dgm:pt modelId="{77A83138-DCC8-F94A-A5A4-1151FA6575E2}" type="sibTrans" cxnId="{18260B90-05D7-0A4D-911C-DB38FADF56F3}">
      <dgm:prSet/>
      <dgm:spPr/>
      <dgm:t>
        <a:bodyPr/>
        <a:lstStyle/>
        <a:p>
          <a:endParaRPr lang="zh-TW" altLang="en-US"/>
        </a:p>
      </dgm:t>
    </dgm:pt>
    <dgm:pt modelId="{0BB62AAB-FD89-AB46-8B69-ED1A28ED3341}">
      <dgm:prSet phldrT="[文字]"/>
      <dgm:spPr/>
      <dgm:t>
        <a:bodyPr/>
        <a:lstStyle/>
        <a:p>
          <a:r>
            <a:rPr lang="en-US" altLang="zh-TW" dirty="0" smtClean="0"/>
            <a:t>Import</a:t>
          </a:r>
          <a:r>
            <a:rPr lang="zh-TW" altLang="en-US" baseline="0" dirty="0" smtClean="0"/>
            <a:t> </a:t>
          </a:r>
          <a:r>
            <a:rPr lang="en-US" altLang="zh-TW" baseline="0" dirty="0" smtClean="0"/>
            <a:t>three</a:t>
          </a:r>
          <a:r>
            <a:rPr lang="zh-TW" altLang="en-US" baseline="0" dirty="0" smtClean="0"/>
            <a:t> </a:t>
          </a:r>
          <a:r>
            <a:rPr lang="en-US" altLang="zh-TW" baseline="0" dirty="0" smtClean="0"/>
            <a:t>library</a:t>
          </a:r>
          <a:r>
            <a:rPr lang="zh-TW" altLang="en-US" baseline="0" dirty="0" smtClean="0"/>
            <a:t> </a:t>
          </a:r>
          <a:r>
            <a:rPr lang="en-US" altLang="zh-TW" baseline="0" dirty="0" smtClean="0"/>
            <a:t>for</a:t>
          </a:r>
          <a:r>
            <a:rPr lang="zh-TW" altLang="en-US" baseline="0" dirty="0" smtClean="0"/>
            <a:t> </a:t>
          </a:r>
          <a:r>
            <a:rPr lang="en-US" altLang="zh-TW" baseline="0" dirty="0" smtClean="0"/>
            <a:t>Eclipse.</a:t>
          </a:r>
          <a:endParaRPr lang="zh-TW" altLang="en-US" dirty="0"/>
        </a:p>
      </dgm:t>
    </dgm:pt>
    <dgm:pt modelId="{D2433C55-3ED0-1444-BE2A-876D5DC59415}" type="parTrans" cxnId="{719B0D25-1CBB-DD47-88AE-DB83EBB3AF66}">
      <dgm:prSet/>
      <dgm:spPr/>
      <dgm:t>
        <a:bodyPr/>
        <a:lstStyle/>
        <a:p>
          <a:endParaRPr lang="zh-TW" altLang="en-US"/>
        </a:p>
      </dgm:t>
    </dgm:pt>
    <dgm:pt modelId="{EEF8BFCD-A4A4-4D4A-922B-21D116870D98}" type="sibTrans" cxnId="{719B0D25-1CBB-DD47-88AE-DB83EBB3AF66}">
      <dgm:prSet/>
      <dgm:spPr/>
      <dgm:t>
        <a:bodyPr/>
        <a:lstStyle/>
        <a:p>
          <a:endParaRPr lang="zh-TW" altLang="en-US"/>
        </a:p>
      </dgm:t>
    </dgm:pt>
    <dgm:pt modelId="{922CF229-877E-E94E-818E-B7B06A160FB4}">
      <dgm:prSet phldrT="[文字]"/>
      <dgm:spPr/>
      <dgm:t>
        <a:bodyPr/>
        <a:lstStyle/>
        <a:p>
          <a:r>
            <a:rPr lang="en-US" altLang="zh-TW" dirty="0" smtClean="0"/>
            <a:t>Execute</a:t>
          </a:r>
          <a:r>
            <a:rPr lang="zh-TW" altLang="en-US" dirty="0" smtClean="0"/>
            <a:t> </a:t>
          </a:r>
          <a:r>
            <a:rPr lang="en-US" altLang="zh-TW" dirty="0" smtClean="0"/>
            <a:t>ArduinoTest1.java</a:t>
          </a:r>
          <a:endParaRPr lang="zh-TW" altLang="en-US" dirty="0"/>
        </a:p>
      </dgm:t>
    </dgm:pt>
    <dgm:pt modelId="{19D4C34A-14A1-704E-8D09-B61D7F268226}" type="parTrans" cxnId="{199D89CD-9DD0-5040-8F98-BE9D2215830F}">
      <dgm:prSet/>
      <dgm:spPr/>
      <dgm:t>
        <a:bodyPr/>
        <a:lstStyle/>
        <a:p>
          <a:endParaRPr lang="zh-TW" altLang="en-US"/>
        </a:p>
      </dgm:t>
    </dgm:pt>
    <dgm:pt modelId="{45AD69D4-78C6-2946-BA3A-6AFE55A421E9}" type="sibTrans" cxnId="{199D89CD-9DD0-5040-8F98-BE9D2215830F}">
      <dgm:prSet/>
      <dgm:spPr/>
      <dgm:t>
        <a:bodyPr/>
        <a:lstStyle/>
        <a:p>
          <a:endParaRPr lang="zh-TW" altLang="en-US"/>
        </a:p>
      </dgm:t>
    </dgm:pt>
    <dgm:pt modelId="{C81855C2-6ACD-A64C-AA09-BE4AF21B6B35}">
      <dgm:prSet/>
      <dgm:spPr/>
      <dgm:t>
        <a:bodyPr/>
        <a:lstStyle/>
        <a:p>
          <a:r>
            <a:rPr lang="en-US" altLang="zh-TW" dirty="0" smtClean="0"/>
            <a:t>Connect</a:t>
          </a:r>
          <a:r>
            <a:rPr lang="zh-TW" altLang="en-US" dirty="0" smtClean="0"/>
            <a:t> </a:t>
          </a:r>
          <a:r>
            <a:rPr lang="en-US" altLang="zh-TW" dirty="0" smtClean="0"/>
            <a:t>Arduino</a:t>
          </a:r>
          <a:r>
            <a:rPr lang="zh-TW" altLang="en-US" baseline="0" dirty="0" smtClean="0"/>
            <a:t> </a:t>
          </a:r>
          <a:r>
            <a:rPr lang="en-US" altLang="zh-TW" baseline="0" dirty="0" smtClean="0"/>
            <a:t>board.</a:t>
          </a:r>
          <a:endParaRPr lang="zh-TW" altLang="en-US" dirty="0"/>
        </a:p>
      </dgm:t>
    </dgm:pt>
    <dgm:pt modelId="{53E0E59F-63DF-6341-AA66-C9FBCFA30322}" type="parTrans" cxnId="{9405336B-6606-C24F-A531-D3DF6E308E63}">
      <dgm:prSet/>
      <dgm:spPr/>
      <dgm:t>
        <a:bodyPr/>
        <a:lstStyle/>
        <a:p>
          <a:endParaRPr lang="zh-TW" altLang="en-US"/>
        </a:p>
      </dgm:t>
    </dgm:pt>
    <dgm:pt modelId="{BB7BAE77-360E-C340-BA5D-5D63367F8E09}" type="sibTrans" cxnId="{9405336B-6606-C24F-A531-D3DF6E308E63}">
      <dgm:prSet/>
      <dgm:spPr/>
      <dgm:t>
        <a:bodyPr/>
        <a:lstStyle/>
        <a:p>
          <a:endParaRPr lang="zh-TW" altLang="en-US"/>
        </a:p>
      </dgm:t>
    </dgm:pt>
    <dgm:pt modelId="{EB1827B1-5FE2-394C-AD89-A642C5669A50}" type="pres">
      <dgm:prSet presAssocID="{BF40E4D1-DA35-E244-9554-C7CB80580C76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1AB71E78-900A-AD4D-B4AF-186B2922C6F4}" type="pres">
      <dgm:prSet presAssocID="{C81855C2-6ACD-A64C-AA09-BE4AF21B6B35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11D459E7-0894-194E-8D7E-1D314D410094}" type="pres">
      <dgm:prSet presAssocID="{BB7BAE77-360E-C340-BA5D-5D63367F8E09}" presName="sibTrans" presStyleLbl="sibTrans2D1" presStyleIdx="0" presStyleCnt="3"/>
      <dgm:spPr/>
      <dgm:t>
        <a:bodyPr/>
        <a:lstStyle/>
        <a:p>
          <a:endParaRPr lang="zh-TW" altLang="en-US"/>
        </a:p>
      </dgm:t>
    </dgm:pt>
    <dgm:pt modelId="{5CE4CFC6-E225-144F-8EAB-3DA88098270D}" type="pres">
      <dgm:prSet presAssocID="{BB7BAE77-360E-C340-BA5D-5D63367F8E09}" presName="connectorText" presStyleLbl="sibTrans2D1" presStyleIdx="0" presStyleCnt="3"/>
      <dgm:spPr/>
      <dgm:t>
        <a:bodyPr/>
        <a:lstStyle/>
        <a:p>
          <a:endParaRPr lang="zh-TW" altLang="en-US"/>
        </a:p>
      </dgm:t>
    </dgm:pt>
    <dgm:pt modelId="{FD472394-5552-DC4B-BC5B-1A42927E74E4}" type="pres">
      <dgm:prSet presAssocID="{87007DED-0E86-AE4B-A3FA-4273B7EF4D5A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C9573AA-BCB4-9544-9CB2-33201F9CCD15}" type="pres">
      <dgm:prSet presAssocID="{77A83138-DCC8-F94A-A5A4-1151FA6575E2}" presName="sibTrans" presStyleLbl="sibTrans2D1" presStyleIdx="1" presStyleCnt="3"/>
      <dgm:spPr/>
      <dgm:t>
        <a:bodyPr/>
        <a:lstStyle/>
        <a:p>
          <a:endParaRPr lang="zh-TW" altLang="en-US"/>
        </a:p>
      </dgm:t>
    </dgm:pt>
    <dgm:pt modelId="{4A8CECBC-4BA2-434D-B193-622441901A04}" type="pres">
      <dgm:prSet presAssocID="{77A83138-DCC8-F94A-A5A4-1151FA6575E2}" presName="connectorText" presStyleLbl="sibTrans2D1" presStyleIdx="1" presStyleCnt="3"/>
      <dgm:spPr/>
      <dgm:t>
        <a:bodyPr/>
        <a:lstStyle/>
        <a:p>
          <a:endParaRPr lang="zh-TW" altLang="en-US"/>
        </a:p>
      </dgm:t>
    </dgm:pt>
    <dgm:pt modelId="{47F885A1-EB78-314B-9D49-8F733FF670A8}" type="pres">
      <dgm:prSet presAssocID="{0BB62AAB-FD89-AB46-8B69-ED1A28ED3341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0D0F1FE4-FCB3-A242-9821-4D1218DAE018}" type="pres">
      <dgm:prSet presAssocID="{EEF8BFCD-A4A4-4D4A-922B-21D116870D98}" presName="sibTrans" presStyleLbl="sibTrans2D1" presStyleIdx="2" presStyleCnt="3"/>
      <dgm:spPr/>
      <dgm:t>
        <a:bodyPr/>
        <a:lstStyle/>
        <a:p>
          <a:endParaRPr lang="zh-TW" altLang="en-US"/>
        </a:p>
      </dgm:t>
    </dgm:pt>
    <dgm:pt modelId="{F0519255-DC56-6F43-8354-848921BA2755}" type="pres">
      <dgm:prSet presAssocID="{EEF8BFCD-A4A4-4D4A-922B-21D116870D98}" presName="connectorText" presStyleLbl="sibTrans2D1" presStyleIdx="2" presStyleCnt="3"/>
      <dgm:spPr/>
      <dgm:t>
        <a:bodyPr/>
        <a:lstStyle/>
        <a:p>
          <a:endParaRPr lang="zh-TW" altLang="en-US"/>
        </a:p>
      </dgm:t>
    </dgm:pt>
    <dgm:pt modelId="{7F715FC6-80FF-1C48-8BEC-E6F8B41ED646}" type="pres">
      <dgm:prSet presAssocID="{922CF229-877E-E94E-818E-B7B06A160FB4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F94991E4-2F98-7044-BB7F-700B2A012513}" type="presOf" srcId="{EEF8BFCD-A4A4-4D4A-922B-21D116870D98}" destId="{0D0F1FE4-FCB3-A242-9821-4D1218DAE018}" srcOrd="0" destOrd="0" presId="urn:microsoft.com/office/officeart/2005/8/layout/process5"/>
    <dgm:cxn modelId="{9405336B-6606-C24F-A531-D3DF6E308E63}" srcId="{BF40E4D1-DA35-E244-9554-C7CB80580C76}" destId="{C81855C2-6ACD-A64C-AA09-BE4AF21B6B35}" srcOrd="0" destOrd="0" parTransId="{53E0E59F-63DF-6341-AA66-C9FBCFA30322}" sibTransId="{BB7BAE77-360E-C340-BA5D-5D63367F8E09}"/>
    <dgm:cxn modelId="{09CBB4E5-6F64-DF46-9545-E8D6CD925591}" type="presOf" srcId="{922CF229-877E-E94E-818E-B7B06A160FB4}" destId="{7F715FC6-80FF-1C48-8BEC-E6F8B41ED646}" srcOrd="0" destOrd="0" presId="urn:microsoft.com/office/officeart/2005/8/layout/process5"/>
    <dgm:cxn modelId="{D9B8D73F-E232-A34C-87CE-74F30A727115}" type="presOf" srcId="{BF40E4D1-DA35-E244-9554-C7CB80580C76}" destId="{EB1827B1-5FE2-394C-AD89-A642C5669A50}" srcOrd="0" destOrd="0" presId="urn:microsoft.com/office/officeart/2005/8/layout/process5"/>
    <dgm:cxn modelId="{04AEFC98-7D79-A84D-B9E9-2A270A1937D7}" type="presOf" srcId="{0BB62AAB-FD89-AB46-8B69-ED1A28ED3341}" destId="{47F885A1-EB78-314B-9D49-8F733FF670A8}" srcOrd="0" destOrd="0" presId="urn:microsoft.com/office/officeart/2005/8/layout/process5"/>
    <dgm:cxn modelId="{77E72093-74E6-D44B-B59D-9FE67959BD81}" type="presOf" srcId="{87007DED-0E86-AE4B-A3FA-4273B7EF4D5A}" destId="{FD472394-5552-DC4B-BC5B-1A42927E74E4}" srcOrd="0" destOrd="0" presId="urn:microsoft.com/office/officeart/2005/8/layout/process5"/>
    <dgm:cxn modelId="{199D89CD-9DD0-5040-8F98-BE9D2215830F}" srcId="{BF40E4D1-DA35-E244-9554-C7CB80580C76}" destId="{922CF229-877E-E94E-818E-B7B06A160FB4}" srcOrd="3" destOrd="0" parTransId="{19D4C34A-14A1-704E-8D09-B61D7F268226}" sibTransId="{45AD69D4-78C6-2946-BA3A-6AFE55A421E9}"/>
    <dgm:cxn modelId="{C2ADAEC2-3730-B946-84A7-BF25529FFA50}" type="presOf" srcId="{EEF8BFCD-A4A4-4D4A-922B-21D116870D98}" destId="{F0519255-DC56-6F43-8354-848921BA2755}" srcOrd="1" destOrd="0" presId="urn:microsoft.com/office/officeart/2005/8/layout/process5"/>
    <dgm:cxn modelId="{60DE99FA-2B9F-4B40-B401-20AF9BB28B54}" type="presOf" srcId="{77A83138-DCC8-F94A-A5A4-1151FA6575E2}" destId="{AC9573AA-BCB4-9544-9CB2-33201F9CCD15}" srcOrd="0" destOrd="0" presId="urn:microsoft.com/office/officeart/2005/8/layout/process5"/>
    <dgm:cxn modelId="{7F48C9FB-08B7-244D-B4D1-20AB24E49576}" type="presOf" srcId="{77A83138-DCC8-F94A-A5A4-1151FA6575E2}" destId="{4A8CECBC-4BA2-434D-B193-622441901A04}" srcOrd="1" destOrd="0" presId="urn:microsoft.com/office/officeart/2005/8/layout/process5"/>
    <dgm:cxn modelId="{B36E36DE-9D76-124E-8B3A-3E1EB1CEAD2D}" type="presOf" srcId="{BB7BAE77-360E-C340-BA5D-5D63367F8E09}" destId="{11D459E7-0894-194E-8D7E-1D314D410094}" srcOrd="0" destOrd="0" presId="urn:microsoft.com/office/officeart/2005/8/layout/process5"/>
    <dgm:cxn modelId="{719B0D25-1CBB-DD47-88AE-DB83EBB3AF66}" srcId="{BF40E4D1-DA35-E244-9554-C7CB80580C76}" destId="{0BB62AAB-FD89-AB46-8B69-ED1A28ED3341}" srcOrd="2" destOrd="0" parTransId="{D2433C55-3ED0-1444-BE2A-876D5DC59415}" sibTransId="{EEF8BFCD-A4A4-4D4A-922B-21D116870D98}"/>
    <dgm:cxn modelId="{421B6F1B-AA2F-A947-97DE-452E19672411}" type="presOf" srcId="{C81855C2-6ACD-A64C-AA09-BE4AF21B6B35}" destId="{1AB71E78-900A-AD4D-B4AF-186B2922C6F4}" srcOrd="0" destOrd="0" presId="urn:microsoft.com/office/officeart/2005/8/layout/process5"/>
    <dgm:cxn modelId="{8778C3FE-8807-3F44-8DEF-8EB412CF21C7}" type="presOf" srcId="{BB7BAE77-360E-C340-BA5D-5D63367F8E09}" destId="{5CE4CFC6-E225-144F-8EAB-3DA88098270D}" srcOrd="1" destOrd="0" presId="urn:microsoft.com/office/officeart/2005/8/layout/process5"/>
    <dgm:cxn modelId="{18260B90-05D7-0A4D-911C-DB38FADF56F3}" srcId="{BF40E4D1-DA35-E244-9554-C7CB80580C76}" destId="{87007DED-0E86-AE4B-A3FA-4273B7EF4D5A}" srcOrd="1" destOrd="0" parTransId="{B9A1D2DF-1CE2-AF46-975B-A1814FBDD593}" sibTransId="{77A83138-DCC8-F94A-A5A4-1151FA6575E2}"/>
    <dgm:cxn modelId="{1D59C3AF-92EF-9642-A893-C9F47B2062F3}" type="presParOf" srcId="{EB1827B1-5FE2-394C-AD89-A642C5669A50}" destId="{1AB71E78-900A-AD4D-B4AF-186B2922C6F4}" srcOrd="0" destOrd="0" presId="urn:microsoft.com/office/officeart/2005/8/layout/process5"/>
    <dgm:cxn modelId="{AB4D8E0F-1D15-1143-BC89-2386E28E15C7}" type="presParOf" srcId="{EB1827B1-5FE2-394C-AD89-A642C5669A50}" destId="{11D459E7-0894-194E-8D7E-1D314D410094}" srcOrd="1" destOrd="0" presId="urn:microsoft.com/office/officeart/2005/8/layout/process5"/>
    <dgm:cxn modelId="{46B73C13-B2A7-7C4A-80E9-2069D1CFB1CE}" type="presParOf" srcId="{11D459E7-0894-194E-8D7E-1D314D410094}" destId="{5CE4CFC6-E225-144F-8EAB-3DA88098270D}" srcOrd="0" destOrd="0" presId="urn:microsoft.com/office/officeart/2005/8/layout/process5"/>
    <dgm:cxn modelId="{40EF049A-1CE5-B74C-8693-748AF2C6BC7F}" type="presParOf" srcId="{EB1827B1-5FE2-394C-AD89-A642C5669A50}" destId="{FD472394-5552-DC4B-BC5B-1A42927E74E4}" srcOrd="2" destOrd="0" presId="urn:microsoft.com/office/officeart/2005/8/layout/process5"/>
    <dgm:cxn modelId="{20AF281B-7BAA-3C4D-9C41-C35231FE9623}" type="presParOf" srcId="{EB1827B1-5FE2-394C-AD89-A642C5669A50}" destId="{AC9573AA-BCB4-9544-9CB2-33201F9CCD15}" srcOrd="3" destOrd="0" presId="urn:microsoft.com/office/officeart/2005/8/layout/process5"/>
    <dgm:cxn modelId="{CBDBA475-E90C-A746-8725-441DF39E5B6C}" type="presParOf" srcId="{AC9573AA-BCB4-9544-9CB2-33201F9CCD15}" destId="{4A8CECBC-4BA2-434D-B193-622441901A04}" srcOrd="0" destOrd="0" presId="urn:microsoft.com/office/officeart/2005/8/layout/process5"/>
    <dgm:cxn modelId="{FE978F02-4C74-384B-BD5D-3507D691E272}" type="presParOf" srcId="{EB1827B1-5FE2-394C-AD89-A642C5669A50}" destId="{47F885A1-EB78-314B-9D49-8F733FF670A8}" srcOrd="4" destOrd="0" presId="urn:microsoft.com/office/officeart/2005/8/layout/process5"/>
    <dgm:cxn modelId="{1E864043-DA16-0640-9408-E21B2EFBDD32}" type="presParOf" srcId="{EB1827B1-5FE2-394C-AD89-A642C5669A50}" destId="{0D0F1FE4-FCB3-A242-9821-4D1218DAE018}" srcOrd="5" destOrd="0" presId="urn:microsoft.com/office/officeart/2005/8/layout/process5"/>
    <dgm:cxn modelId="{5824A3D1-D765-FB47-950D-24F1866093D5}" type="presParOf" srcId="{0D0F1FE4-FCB3-A242-9821-4D1218DAE018}" destId="{F0519255-DC56-6F43-8354-848921BA2755}" srcOrd="0" destOrd="0" presId="urn:microsoft.com/office/officeart/2005/8/layout/process5"/>
    <dgm:cxn modelId="{A14BCB64-A5B3-6C40-90EF-949A25234AF6}" type="presParOf" srcId="{EB1827B1-5FE2-394C-AD89-A642C5669A50}" destId="{7F715FC6-80FF-1C48-8BEC-E6F8B41ED646}" srcOrd="6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9FB63E8-FFE8-7B48-B35E-7B0F830C03E7}" type="doc">
      <dgm:prSet loTypeId="urn:microsoft.com/office/officeart/2005/8/layout/process5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2D1A6064-FEE6-2E49-85B4-87D9D1817C7A}">
      <dgm:prSet phldrT="[文字]"/>
      <dgm:spPr/>
      <dgm:t>
        <a:bodyPr/>
        <a:lstStyle/>
        <a:p>
          <a:r>
            <a:rPr lang="en-US" altLang="zh-TW" dirty="0" smtClean="0"/>
            <a:t>Install Apache</a:t>
          </a:r>
          <a:endParaRPr lang="zh-TW" altLang="en-US" dirty="0" smtClean="0"/>
        </a:p>
        <a:p>
          <a:r>
            <a:rPr lang="en-US" altLang="zh-TW" dirty="0" smtClean="0"/>
            <a:t>WAMP</a:t>
          </a:r>
          <a:r>
            <a:rPr lang="zh-TW" altLang="en-US" dirty="0" smtClean="0"/>
            <a:t> </a:t>
          </a:r>
          <a:r>
            <a:rPr lang="en-US" altLang="zh-TW" dirty="0" smtClean="0"/>
            <a:t>server</a:t>
          </a:r>
          <a:endParaRPr lang="zh-TW" altLang="en-US" dirty="0"/>
        </a:p>
      </dgm:t>
    </dgm:pt>
    <dgm:pt modelId="{3C029DB3-CE5C-9149-8251-14F824A7BF02}" type="parTrans" cxnId="{AD2D0D42-07EA-9F4C-8EEC-C75BB7CDB460}">
      <dgm:prSet/>
      <dgm:spPr/>
      <dgm:t>
        <a:bodyPr/>
        <a:lstStyle/>
        <a:p>
          <a:endParaRPr lang="zh-TW" altLang="en-US"/>
        </a:p>
      </dgm:t>
    </dgm:pt>
    <dgm:pt modelId="{7D0D8D2B-B72A-C240-996C-9A0D5242A38A}" type="sibTrans" cxnId="{AD2D0D42-07EA-9F4C-8EEC-C75BB7CDB460}">
      <dgm:prSet/>
      <dgm:spPr/>
      <dgm:t>
        <a:bodyPr/>
        <a:lstStyle/>
        <a:p>
          <a:endParaRPr lang="zh-TW" altLang="en-US"/>
        </a:p>
      </dgm:t>
    </dgm:pt>
    <dgm:pt modelId="{1977278B-A87C-0F46-9AFA-A8CEEC81FD12}">
      <dgm:prSet phldrT="[文字]"/>
      <dgm:spPr/>
      <dgm:t>
        <a:bodyPr/>
        <a:lstStyle/>
        <a:p>
          <a:r>
            <a:rPr lang="en-US" altLang="zh-TW" dirty="0" smtClean="0"/>
            <a:t>Test Apache and </a:t>
          </a:r>
          <a:r>
            <a:rPr lang="en-US" altLang="zh-TW" dirty="0" err="1" smtClean="0"/>
            <a:t>phpmyadmin</a:t>
          </a:r>
          <a:endParaRPr lang="zh-TW" altLang="en-US" dirty="0"/>
        </a:p>
      </dgm:t>
    </dgm:pt>
    <dgm:pt modelId="{E38E68A3-3AD9-DF40-9710-5B1C3FD0DBD4}" type="parTrans" cxnId="{275D7336-84F4-F341-9F63-0C11A6D2C2B1}">
      <dgm:prSet/>
      <dgm:spPr/>
      <dgm:t>
        <a:bodyPr/>
        <a:lstStyle/>
        <a:p>
          <a:endParaRPr lang="zh-TW" altLang="en-US"/>
        </a:p>
      </dgm:t>
    </dgm:pt>
    <dgm:pt modelId="{8AFFEAA3-D295-C244-AB0C-D1D102CD4BCB}" type="sibTrans" cxnId="{275D7336-84F4-F341-9F63-0C11A6D2C2B1}">
      <dgm:prSet/>
      <dgm:spPr/>
      <dgm:t>
        <a:bodyPr/>
        <a:lstStyle/>
        <a:p>
          <a:endParaRPr lang="zh-TW" altLang="en-US"/>
        </a:p>
      </dgm:t>
    </dgm:pt>
    <dgm:pt modelId="{794E238A-19ED-474E-977F-0E85A921BA64}">
      <dgm:prSet phldrT="[文字]"/>
      <dgm:spPr/>
      <dgm:t>
        <a:bodyPr/>
        <a:lstStyle/>
        <a:p>
          <a:r>
            <a:rPr lang="en-US" altLang="zh-TW" dirty="0" smtClean="0"/>
            <a:t>Execute</a:t>
          </a:r>
          <a:r>
            <a:rPr lang="zh-TW" altLang="en-US" dirty="0" smtClean="0"/>
            <a:t> </a:t>
          </a:r>
          <a:r>
            <a:rPr lang="en-US" altLang="zh-TW" dirty="0" err="1" smtClean="0"/>
            <a:t>Server.java</a:t>
          </a:r>
          <a:endParaRPr lang="zh-TW" altLang="en-US" dirty="0" smtClean="0"/>
        </a:p>
        <a:p>
          <a:r>
            <a:rPr lang="en-US" altLang="zh-TW" dirty="0" smtClean="0"/>
            <a:t>(Inside</a:t>
          </a:r>
          <a:r>
            <a:rPr lang="zh-TW" altLang="en-US" dirty="0" smtClean="0"/>
            <a:t> </a:t>
          </a:r>
          <a:r>
            <a:rPr lang="en-US" altLang="zh-TW" dirty="0" smtClean="0"/>
            <a:t>the</a:t>
          </a:r>
          <a:r>
            <a:rPr lang="zh-TW" altLang="en-US" dirty="0" smtClean="0"/>
            <a:t> </a:t>
          </a:r>
          <a:r>
            <a:rPr lang="en-US" altLang="zh-TW" dirty="0" smtClean="0"/>
            <a:t>image</a:t>
          </a:r>
          <a:r>
            <a:rPr lang="zh-TW" altLang="en-US" dirty="0" smtClean="0"/>
            <a:t> </a:t>
          </a:r>
          <a:r>
            <a:rPr lang="en-US" altLang="zh-TW" dirty="0" smtClean="0"/>
            <a:t>folder.)</a:t>
          </a:r>
          <a:endParaRPr lang="zh-TW" altLang="en-US" dirty="0"/>
        </a:p>
      </dgm:t>
    </dgm:pt>
    <dgm:pt modelId="{FCABEFA2-9F4A-8C40-8222-4B7BDF05E6E4}" type="parTrans" cxnId="{2E3A6024-531E-6F4C-8F03-3B8297664E5A}">
      <dgm:prSet/>
      <dgm:spPr/>
      <dgm:t>
        <a:bodyPr/>
        <a:lstStyle/>
        <a:p>
          <a:endParaRPr lang="zh-TW" altLang="en-US"/>
        </a:p>
      </dgm:t>
    </dgm:pt>
    <dgm:pt modelId="{FABB738E-BFE0-804D-80E5-DE0DC1DDC88D}" type="sibTrans" cxnId="{2E3A6024-531E-6F4C-8F03-3B8297664E5A}">
      <dgm:prSet/>
      <dgm:spPr/>
      <dgm:t>
        <a:bodyPr/>
        <a:lstStyle/>
        <a:p>
          <a:endParaRPr lang="zh-TW" altLang="en-US"/>
        </a:p>
      </dgm:t>
    </dgm:pt>
    <dgm:pt modelId="{5A9270A9-50E5-1746-97BB-4632FDE371E7}" type="pres">
      <dgm:prSet presAssocID="{D9FB63E8-FFE8-7B48-B35E-7B0F830C03E7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79055325-0103-0748-A861-F977F3B71204}" type="pres">
      <dgm:prSet presAssocID="{2D1A6064-FEE6-2E49-85B4-87D9D1817C7A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008428F-C4C1-9B49-9D72-E01B80B41472}" type="pres">
      <dgm:prSet presAssocID="{7D0D8D2B-B72A-C240-996C-9A0D5242A38A}" presName="sibTrans" presStyleLbl="sibTrans2D1" presStyleIdx="0" presStyleCnt="2"/>
      <dgm:spPr/>
      <dgm:t>
        <a:bodyPr/>
        <a:lstStyle/>
        <a:p>
          <a:endParaRPr lang="zh-TW" altLang="en-US"/>
        </a:p>
      </dgm:t>
    </dgm:pt>
    <dgm:pt modelId="{957FB73C-C620-3640-BD6F-AD9DFA56631A}" type="pres">
      <dgm:prSet presAssocID="{7D0D8D2B-B72A-C240-996C-9A0D5242A38A}" presName="connectorText" presStyleLbl="sibTrans2D1" presStyleIdx="0" presStyleCnt="2"/>
      <dgm:spPr/>
      <dgm:t>
        <a:bodyPr/>
        <a:lstStyle/>
        <a:p>
          <a:endParaRPr lang="zh-TW" altLang="en-US"/>
        </a:p>
      </dgm:t>
    </dgm:pt>
    <dgm:pt modelId="{CAB427B0-DDB5-9F46-91AD-1D7C873A1EB3}" type="pres">
      <dgm:prSet presAssocID="{1977278B-A87C-0F46-9AFA-A8CEEC81FD12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029EE2C4-5E6D-2C43-82C7-284A912CDFC0}" type="pres">
      <dgm:prSet presAssocID="{8AFFEAA3-D295-C244-AB0C-D1D102CD4BCB}" presName="sibTrans" presStyleLbl="sibTrans2D1" presStyleIdx="1" presStyleCnt="2"/>
      <dgm:spPr/>
      <dgm:t>
        <a:bodyPr/>
        <a:lstStyle/>
        <a:p>
          <a:endParaRPr lang="zh-TW" altLang="en-US"/>
        </a:p>
      </dgm:t>
    </dgm:pt>
    <dgm:pt modelId="{2295B2D9-9008-0444-B480-B8F1298D6A60}" type="pres">
      <dgm:prSet presAssocID="{8AFFEAA3-D295-C244-AB0C-D1D102CD4BCB}" presName="connectorText" presStyleLbl="sibTrans2D1" presStyleIdx="1" presStyleCnt="2"/>
      <dgm:spPr/>
      <dgm:t>
        <a:bodyPr/>
        <a:lstStyle/>
        <a:p>
          <a:endParaRPr lang="zh-TW" altLang="en-US"/>
        </a:p>
      </dgm:t>
    </dgm:pt>
    <dgm:pt modelId="{5A326EB9-1E75-1D48-B918-C949FE0934C1}" type="pres">
      <dgm:prSet presAssocID="{794E238A-19ED-474E-977F-0E85A921BA64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275D7336-84F4-F341-9F63-0C11A6D2C2B1}" srcId="{D9FB63E8-FFE8-7B48-B35E-7B0F830C03E7}" destId="{1977278B-A87C-0F46-9AFA-A8CEEC81FD12}" srcOrd="1" destOrd="0" parTransId="{E38E68A3-3AD9-DF40-9710-5B1C3FD0DBD4}" sibTransId="{8AFFEAA3-D295-C244-AB0C-D1D102CD4BCB}"/>
    <dgm:cxn modelId="{AD2D0D42-07EA-9F4C-8EEC-C75BB7CDB460}" srcId="{D9FB63E8-FFE8-7B48-B35E-7B0F830C03E7}" destId="{2D1A6064-FEE6-2E49-85B4-87D9D1817C7A}" srcOrd="0" destOrd="0" parTransId="{3C029DB3-CE5C-9149-8251-14F824A7BF02}" sibTransId="{7D0D8D2B-B72A-C240-996C-9A0D5242A38A}"/>
    <dgm:cxn modelId="{B2E14B9D-6652-1A4C-BAF4-B1DBB9775CA3}" type="presOf" srcId="{1977278B-A87C-0F46-9AFA-A8CEEC81FD12}" destId="{CAB427B0-DDB5-9F46-91AD-1D7C873A1EB3}" srcOrd="0" destOrd="0" presId="urn:microsoft.com/office/officeart/2005/8/layout/process5"/>
    <dgm:cxn modelId="{7E481F11-DD10-D445-9B7D-9457A72975B8}" type="presOf" srcId="{8AFFEAA3-D295-C244-AB0C-D1D102CD4BCB}" destId="{2295B2D9-9008-0444-B480-B8F1298D6A60}" srcOrd="1" destOrd="0" presId="urn:microsoft.com/office/officeart/2005/8/layout/process5"/>
    <dgm:cxn modelId="{5B4CBEA7-8BF3-CF4E-8B57-DA72890089EB}" type="presOf" srcId="{D9FB63E8-FFE8-7B48-B35E-7B0F830C03E7}" destId="{5A9270A9-50E5-1746-97BB-4632FDE371E7}" srcOrd="0" destOrd="0" presId="urn:microsoft.com/office/officeart/2005/8/layout/process5"/>
    <dgm:cxn modelId="{F8E00F70-87F9-BD4B-9C98-B98071569722}" type="presOf" srcId="{794E238A-19ED-474E-977F-0E85A921BA64}" destId="{5A326EB9-1E75-1D48-B918-C949FE0934C1}" srcOrd="0" destOrd="0" presId="urn:microsoft.com/office/officeart/2005/8/layout/process5"/>
    <dgm:cxn modelId="{2E3A6024-531E-6F4C-8F03-3B8297664E5A}" srcId="{D9FB63E8-FFE8-7B48-B35E-7B0F830C03E7}" destId="{794E238A-19ED-474E-977F-0E85A921BA64}" srcOrd="2" destOrd="0" parTransId="{FCABEFA2-9F4A-8C40-8222-4B7BDF05E6E4}" sibTransId="{FABB738E-BFE0-804D-80E5-DE0DC1DDC88D}"/>
    <dgm:cxn modelId="{F3B86BE2-FB98-EB4F-B036-B95842A32FA3}" type="presOf" srcId="{8AFFEAA3-D295-C244-AB0C-D1D102CD4BCB}" destId="{029EE2C4-5E6D-2C43-82C7-284A912CDFC0}" srcOrd="0" destOrd="0" presId="urn:microsoft.com/office/officeart/2005/8/layout/process5"/>
    <dgm:cxn modelId="{DAE9608F-7958-B745-BA31-2CBF048417AE}" type="presOf" srcId="{7D0D8D2B-B72A-C240-996C-9A0D5242A38A}" destId="{957FB73C-C620-3640-BD6F-AD9DFA56631A}" srcOrd="1" destOrd="0" presId="urn:microsoft.com/office/officeart/2005/8/layout/process5"/>
    <dgm:cxn modelId="{E06163E0-7B49-CD43-A554-997BCE081C39}" type="presOf" srcId="{2D1A6064-FEE6-2E49-85B4-87D9D1817C7A}" destId="{79055325-0103-0748-A861-F977F3B71204}" srcOrd="0" destOrd="0" presId="urn:microsoft.com/office/officeart/2005/8/layout/process5"/>
    <dgm:cxn modelId="{26E40414-58C5-B847-B08C-ABE0053F6D38}" type="presOf" srcId="{7D0D8D2B-B72A-C240-996C-9A0D5242A38A}" destId="{3008428F-C4C1-9B49-9D72-E01B80B41472}" srcOrd="0" destOrd="0" presId="urn:microsoft.com/office/officeart/2005/8/layout/process5"/>
    <dgm:cxn modelId="{74D0BF74-FA17-CE49-B1B9-11ADF08ED59E}" type="presParOf" srcId="{5A9270A9-50E5-1746-97BB-4632FDE371E7}" destId="{79055325-0103-0748-A861-F977F3B71204}" srcOrd="0" destOrd="0" presId="urn:microsoft.com/office/officeart/2005/8/layout/process5"/>
    <dgm:cxn modelId="{F85FE617-E7F7-1F48-B6EC-E8B1A8E95644}" type="presParOf" srcId="{5A9270A9-50E5-1746-97BB-4632FDE371E7}" destId="{3008428F-C4C1-9B49-9D72-E01B80B41472}" srcOrd="1" destOrd="0" presId="urn:microsoft.com/office/officeart/2005/8/layout/process5"/>
    <dgm:cxn modelId="{F58ABD68-2F99-8048-B1EA-82F3C0FE9E9A}" type="presParOf" srcId="{3008428F-C4C1-9B49-9D72-E01B80B41472}" destId="{957FB73C-C620-3640-BD6F-AD9DFA56631A}" srcOrd="0" destOrd="0" presId="urn:microsoft.com/office/officeart/2005/8/layout/process5"/>
    <dgm:cxn modelId="{E87431FF-8D76-6A4D-8A3F-1CACDBACFC5D}" type="presParOf" srcId="{5A9270A9-50E5-1746-97BB-4632FDE371E7}" destId="{CAB427B0-DDB5-9F46-91AD-1D7C873A1EB3}" srcOrd="2" destOrd="0" presId="urn:microsoft.com/office/officeart/2005/8/layout/process5"/>
    <dgm:cxn modelId="{8E0C896F-4D66-9E4A-8735-1D0C4F4CA7A9}" type="presParOf" srcId="{5A9270A9-50E5-1746-97BB-4632FDE371E7}" destId="{029EE2C4-5E6D-2C43-82C7-284A912CDFC0}" srcOrd="3" destOrd="0" presId="urn:microsoft.com/office/officeart/2005/8/layout/process5"/>
    <dgm:cxn modelId="{DF8CFC0A-A0C0-5640-A48D-F24200A20BBE}" type="presParOf" srcId="{029EE2C4-5E6D-2C43-82C7-284A912CDFC0}" destId="{2295B2D9-9008-0444-B480-B8F1298D6A60}" srcOrd="0" destOrd="0" presId="urn:microsoft.com/office/officeart/2005/8/layout/process5"/>
    <dgm:cxn modelId="{AF3DD6D8-5675-304D-9877-DBA77B60F214}" type="presParOf" srcId="{5A9270A9-50E5-1746-97BB-4632FDE371E7}" destId="{5A326EB9-1E75-1D48-B918-C949FE0934C1}" srcOrd="4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AB71E78-900A-AD4D-B4AF-186B2922C6F4}">
      <dsp:nvSpPr>
        <dsp:cNvPr id="0" name=""/>
        <dsp:cNvSpPr/>
      </dsp:nvSpPr>
      <dsp:spPr>
        <a:xfrm>
          <a:off x="1335" y="629568"/>
          <a:ext cx="2848960" cy="170937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600" kern="1200" dirty="0" smtClean="0"/>
            <a:t>Connect</a:t>
          </a:r>
          <a:r>
            <a:rPr lang="zh-TW" altLang="en-US" sz="2600" kern="1200" dirty="0" smtClean="0"/>
            <a:t> </a:t>
          </a:r>
          <a:r>
            <a:rPr lang="en-US" altLang="zh-TW" sz="2600" kern="1200" dirty="0" smtClean="0"/>
            <a:t>Arduino</a:t>
          </a:r>
          <a:r>
            <a:rPr lang="zh-TW" altLang="en-US" sz="2600" kern="1200" baseline="0" dirty="0" smtClean="0"/>
            <a:t> </a:t>
          </a:r>
          <a:r>
            <a:rPr lang="en-US" altLang="zh-TW" sz="2600" kern="1200" baseline="0" dirty="0" smtClean="0"/>
            <a:t>board.</a:t>
          </a:r>
          <a:endParaRPr lang="zh-TW" altLang="en-US" sz="2600" kern="1200" dirty="0"/>
        </a:p>
      </dsp:txBody>
      <dsp:txXfrm>
        <a:off x="51401" y="679634"/>
        <a:ext cx="2748828" cy="1609244"/>
      </dsp:txXfrm>
    </dsp:sp>
    <dsp:sp modelId="{11D459E7-0894-194E-8D7E-1D314D410094}">
      <dsp:nvSpPr>
        <dsp:cNvPr id="0" name=""/>
        <dsp:cNvSpPr/>
      </dsp:nvSpPr>
      <dsp:spPr>
        <a:xfrm>
          <a:off x="3101005" y="1130985"/>
          <a:ext cx="603979" cy="70654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2100" kern="1200"/>
        </a:p>
      </dsp:txBody>
      <dsp:txXfrm>
        <a:off x="3101005" y="1272293"/>
        <a:ext cx="422785" cy="423926"/>
      </dsp:txXfrm>
    </dsp:sp>
    <dsp:sp modelId="{FD472394-5552-DC4B-BC5B-1A42927E74E4}">
      <dsp:nvSpPr>
        <dsp:cNvPr id="0" name=""/>
        <dsp:cNvSpPr/>
      </dsp:nvSpPr>
      <dsp:spPr>
        <a:xfrm>
          <a:off x="3989881" y="629568"/>
          <a:ext cx="2848960" cy="170937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600" kern="1200" baseline="0" dirty="0" smtClean="0"/>
            <a:t>Upload</a:t>
          </a:r>
          <a:r>
            <a:rPr lang="zh-TW" altLang="en-US" sz="2600" kern="1200" baseline="0" dirty="0" smtClean="0"/>
            <a:t> </a:t>
          </a:r>
          <a:r>
            <a:rPr lang="en-US" altLang="zh-TW" sz="2600" kern="1200" baseline="0" dirty="0" err="1" smtClean="0"/>
            <a:t>PIRsensor.ino</a:t>
          </a:r>
          <a:r>
            <a:rPr lang="en-US" altLang="zh-TW" sz="2600" kern="1200" baseline="0" dirty="0" smtClean="0"/>
            <a:t>.</a:t>
          </a:r>
          <a:endParaRPr lang="zh-TW" altLang="en-US" sz="2600" kern="1200" dirty="0"/>
        </a:p>
      </dsp:txBody>
      <dsp:txXfrm>
        <a:off x="4039947" y="679634"/>
        <a:ext cx="2748828" cy="1609244"/>
      </dsp:txXfrm>
    </dsp:sp>
    <dsp:sp modelId="{AC9573AA-BCB4-9544-9CB2-33201F9CCD15}">
      <dsp:nvSpPr>
        <dsp:cNvPr id="0" name=""/>
        <dsp:cNvSpPr/>
      </dsp:nvSpPr>
      <dsp:spPr>
        <a:xfrm rot="5400000">
          <a:off x="5112371" y="2538372"/>
          <a:ext cx="603979" cy="70654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2100" kern="1200"/>
        </a:p>
      </dsp:txBody>
      <dsp:txXfrm rot="-5400000">
        <a:off x="5202398" y="2589653"/>
        <a:ext cx="423926" cy="422785"/>
      </dsp:txXfrm>
    </dsp:sp>
    <dsp:sp modelId="{47F885A1-EB78-314B-9D49-8F733FF670A8}">
      <dsp:nvSpPr>
        <dsp:cNvPr id="0" name=""/>
        <dsp:cNvSpPr/>
      </dsp:nvSpPr>
      <dsp:spPr>
        <a:xfrm>
          <a:off x="3989881" y="3478529"/>
          <a:ext cx="2848960" cy="170937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600" kern="1200" dirty="0" smtClean="0"/>
            <a:t>Import</a:t>
          </a:r>
          <a:r>
            <a:rPr lang="zh-TW" altLang="en-US" sz="2600" kern="1200" baseline="0" dirty="0" smtClean="0"/>
            <a:t> </a:t>
          </a:r>
          <a:r>
            <a:rPr lang="en-US" altLang="zh-TW" sz="2600" kern="1200" baseline="0" dirty="0" smtClean="0"/>
            <a:t>three</a:t>
          </a:r>
          <a:r>
            <a:rPr lang="zh-TW" altLang="en-US" sz="2600" kern="1200" baseline="0" dirty="0" smtClean="0"/>
            <a:t> </a:t>
          </a:r>
          <a:r>
            <a:rPr lang="en-US" altLang="zh-TW" sz="2600" kern="1200" baseline="0" dirty="0" smtClean="0"/>
            <a:t>library</a:t>
          </a:r>
          <a:r>
            <a:rPr lang="zh-TW" altLang="en-US" sz="2600" kern="1200" baseline="0" dirty="0" smtClean="0"/>
            <a:t> </a:t>
          </a:r>
          <a:r>
            <a:rPr lang="en-US" altLang="zh-TW" sz="2600" kern="1200" baseline="0" dirty="0" smtClean="0"/>
            <a:t>for</a:t>
          </a:r>
          <a:r>
            <a:rPr lang="zh-TW" altLang="en-US" sz="2600" kern="1200" baseline="0" dirty="0" smtClean="0"/>
            <a:t> </a:t>
          </a:r>
          <a:r>
            <a:rPr lang="en-US" altLang="zh-TW" sz="2600" kern="1200" baseline="0" dirty="0" smtClean="0"/>
            <a:t>Eclipse.</a:t>
          </a:r>
          <a:endParaRPr lang="zh-TW" altLang="en-US" sz="2600" kern="1200" dirty="0"/>
        </a:p>
      </dsp:txBody>
      <dsp:txXfrm>
        <a:off x="4039947" y="3528595"/>
        <a:ext cx="2748828" cy="1609244"/>
      </dsp:txXfrm>
    </dsp:sp>
    <dsp:sp modelId="{0D0F1FE4-FCB3-A242-9821-4D1218DAE018}">
      <dsp:nvSpPr>
        <dsp:cNvPr id="0" name=""/>
        <dsp:cNvSpPr/>
      </dsp:nvSpPr>
      <dsp:spPr>
        <a:xfrm rot="10800000">
          <a:off x="3135192" y="3979946"/>
          <a:ext cx="603979" cy="70654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2100" kern="1200"/>
        </a:p>
      </dsp:txBody>
      <dsp:txXfrm rot="10800000">
        <a:off x="3316386" y="4121254"/>
        <a:ext cx="422785" cy="423926"/>
      </dsp:txXfrm>
    </dsp:sp>
    <dsp:sp modelId="{7F715FC6-80FF-1C48-8BEC-E6F8B41ED646}">
      <dsp:nvSpPr>
        <dsp:cNvPr id="0" name=""/>
        <dsp:cNvSpPr/>
      </dsp:nvSpPr>
      <dsp:spPr>
        <a:xfrm>
          <a:off x="1335" y="3478529"/>
          <a:ext cx="2848960" cy="170937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600" kern="1200" dirty="0" smtClean="0"/>
            <a:t>Execute</a:t>
          </a:r>
          <a:r>
            <a:rPr lang="zh-TW" altLang="en-US" sz="2600" kern="1200" dirty="0" smtClean="0"/>
            <a:t> </a:t>
          </a:r>
          <a:r>
            <a:rPr lang="en-US" altLang="zh-TW" sz="2600" kern="1200" dirty="0" smtClean="0"/>
            <a:t>ArduinoTest1.java</a:t>
          </a:r>
          <a:endParaRPr lang="zh-TW" altLang="en-US" sz="2600" kern="1200" dirty="0"/>
        </a:p>
      </dsp:txBody>
      <dsp:txXfrm>
        <a:off x="51401" y="3528595"/>
        <a:ext cx="2748828" cy="160924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055325-0103-0748-A861-F977F3B71204}">
      <dsp:nvSpPr>
        <dsp:cNvPr id="0" name=""/>
        <dsp:cNvSpPr/>
      </dsp:nvSpPr>
      <dsp:spPr>
        <a:xfrm>
          <a:off x="8438" y="1034042"/>
          <a:ext cx="2522190" cy="151331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200" kern="1200" dirty="0" smtClean="0"/>
            <a:t>Install Apache</a:t>
          </a:r>
          <a:endParaRPr lang="zh-TW" altLang="en-US" sz="2200" kern="1200" dirty="0" smtClean="0"/>
        </a:p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200" kern="1200" dirty="0" smtClean="0"/>
            <a:t>WAMP</a:t>
          </a:r>
          <a:r>
            <a:rPr lang="zh-TW" altLang="en-US" sz="2200" kern="1200" dirty="0" smtClean="0"/>
            <a:t> </a:t>
          </a:r>
          <a:r>
            <a:rPr lang="en-US" altLang="zh-TW" sz="2200" kern="1200" dirty="0" smtClean="0"/>
            <a:t>server</a:t>
          </a:r>
          <a:endParaRPr lang="zh-TW" altLang="en-US" sz="2200" kern="1200" dirty="0"/>
        </a:p>
      </dsp:txBody>
      <dsp:txXfrm>
        <a:off x="52761" y="1078365"/>
        <a:ext cx="2433544" cy="1424668"/>
      </dsp:txXfrm>
    </dsp:sp>
    <dsp:sp modelId="{3008428F-C4C1-9B49-9D72-E01B80B41472}">
      <dsp:nvSpPr>
        <dsp:cNvPr id="0" name=""/>
        <dsp:cNvSpPr/>
      </dsp:nvSpPr>
      <dsp:spPr>
        <a:xfrm>
          <a:off x="2752581" y="1477948"/>
          <a:ext cx="534704" cy="625503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1700" kern="1200"/>
        </a:p>
      </dsp:txBody>
      <dsp:txXfrm>
        <a:off x="2752581" y="1603049"/>
        <a:ext cx="374293" cy="375301"/>
      </dsp:txXfrm>
    </dsp:sp>
    <dsp:sp modelId="{CAB427B0-DDB5-9F46-91AD-1D7C873A1EB3}">
      <dsp:nvSpPr>
        <dsp:cNvPr id="0" name=""/>
        <dsp:cNvSpPr/>
      </dsp:nvSpPr>
      <dsp:spPr>
        <a:xfrm>
          <a:off x="3539504" y="1034042"/>
          <a:ext cx="2522190" cy="151331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200" kern="1200" dirty="0" smtClean="0"/>
            <a:t>Test Apache and </a:t>
          </a:r>
          <a:r>
            <a:rPr lang="en-US" altLang="zh-TW" sz="2200" kern="1200" dirty="0" err="1" smtClean="0"/>
            <a:t>phpmyadmin</a:t>
          </a:r>
          <a:endParaRPr lang="zh-TW" altLang="en-US" sz="2200" kern="1200" dirty="0"/>
        </a:p>
      </dsp:txBody>
      <dsp:txXfrm>
        <a:off x="3583827" y="1078365"/>
        <a:ext cx="2433544" cy="1424668"/>
      </dsp:txXfrm>
    </dsp:sp>
    <dsp:sp modelId="{029EE2C4-5E6D-2C43-82C7-284A912CDFC0}">
      <dsp:nvSpPr>
        <dsp:cNvPr id="0" name=""/>
        <dsp:cNvSpPr/>
      </dsp:nvSpPr>
      <dsp:spPr>
        <a:xfrm>
          <a:off x="6283647" y="1477948"/>
          <a:ext cx="534704" cy="625503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1700" kern="1200"/>
        </a:p>
      </dsp:txBody>
      <dsp:txXfrm>
        <a:off x="6283647" y="1603049"/>
        <a:ext cx="374293" cy="375301"/>
      </dsp:txXfrm>
    </dsp:sp>
    <dsp:sp modelId="{5A326EB9-1E75-1D48-B918-C949FE0934C1}">
      <dsp:nvSpPr>
        <dsp:cNvPr id="0" name=""/>
        <dsp:cNvSpPr/>
      </dsp:nvSpPr>
      <dsp:spPr>
        <a:xfrm>
          <a:off x="7070571" y="1034042"/>
          <a:ext cx="2522190" cy="151331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200" kern="1200" dirty="0" smtClean="0"/>
            <a:t>Execute</a:t>
          </a:r>
          <a:r>
            <a:rPr lang="zh-TW" altLang="en-US" sz="2200" kern="1200" dirty="0" smtClean="0"/>
            <a:t> </a:t>
          </a:r>
          <a:r>
            <a:rPr lang="en-US" altLang="zh-TW" sz="2200" kern="1200" dirty="0" err="1" smtClean="0"/>
            <a:t>Server.java</a:t>
          </a:r>
          <a:endParaRPr lang="zh-TW" altLang="en-US" sz="2200" kern="1200" dirty="0" smtClean="0"/>
        </a:p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200" kern="1200" dirty="0" smtClean="0"/>
            <a:t>(Inside</a:t>
          </a:r>
          <a:r>
            <a:rPr lang="zh-TW" altLang="en-US" sz="2200" kern="1200" dirty="0" smtClean="0"/>
            <a:t> </a:t>
          </a:r>
          <a:r>
            <a:rPr lang="en-US" altLang="zh-TW" sz="2200" kern="1200" dirty="0" smtClean="0"/>
            <a:t>the</a:t>
          </a:r>
          <a:r>
            <a:rPr lang="zh-TW" altLang="en-US" sz="2200" kern="1200" dirty="0" smtClean="0"/>
            <a:t> </a:t>
          </a:r>
          <a:r>
            <a:rPr lang="en-US" altLang="zh-TW" sz="2200" kern="1200" dirty="0" smtClean="0"/>
            <a:t>image</a:t>
          </a:r>
          <a:r>
            <a:rPr lang="zh-TW" altLang="en-US" sz="2200" kern="1200" dirty="0" smtClean="0"/>
            <a:t> </a:t>
          </a:r>
          <a:r>
            <a:rPr lang="en-US" altLang="zh-TW" sz="2200" kern="1200" dirty="0" smtClean="0"/>
            <a:t>folder.)</a:t>
          </a:r>
          <a:endParaRPr lang="zh-TW" altLang="en-US" sz="2200" kern="1200" dirty="0"/>
        </a:p>
      </dsp:txBody>
      <dsp:txXfrm>
        <a:off x="7114894" y="1078365"/>
        <a:ext cx="2433544" cy="142466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FCE3E2-E436-6F4B-B82B-3B772103A29E}" type="datetimeFigureOut">
              <a:rPr kumimoji="1" lang="zh-TW" altLang="en-US" smtClean="0"/>
              <a:t>2016/6/23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A34729-95A3-EE42-86E0-71AB2745009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902587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A34729-95A3-EE42-86E0-71AB27450097}" type="slidenum">
              <a:rPr kumimoji="1" lang="zh-TW" altLang="en-US" smtClean="0"/>
              <a:t>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812406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A34729-95A3-EE42-86E0-71AB27450097}" type="slidenum">
              <a:rPr kumimoji="1" lang="zh-TW" altLang="en-US" smtClean="0"/>
              <a:t>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719820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4EE6D5C-E0A1-A442-BDB5-D89A045C8A4D}" type="datetimeFigureOut">
              <a:rPr kumimoji="1" lang="zh-TW" altLang="en-US" smtClean="0"/>
              <a:t>2016/6/23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4F2B5529-B6C6-014C-8D3F-C165C8E4E02E}" type="slidenum">
              <a:rPr kumimoji="1" lang="zh-TW" altLang="en-US" smtClean="0"/>
              <a:t>‹#›</a:t>
            </a:fld>
            <a:endParaRPr kumimoji="1" lang="zh-TW" altLang="en-US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10509036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EE6D5C-E0A1-A442-BDB5-D89A045C8A4D}" type="datetimeFigureOut">
              <a:rPr kumimoji="1" lang="zh-TW" altLang="en-US" smtClean="0"/>
              <a:t>2016/6/23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B5529-B6C6-014C-8D3F-C165C8E4E02E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629180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EE6D5C-E0A1-A442-BDB5-D89A045C8A4D}" type="datetimeFigureOut">
              <a:rPr kumimoji="1" lang="zh-TW" altLang="en-US" smtClean="0"/>
              <a:t>2016/6/23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B5529-B6C6-014C-8D3F-C165C8E4E02E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55347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EE6D5C-E0A1-A442-BDB5-D89A045C8A4D}" type="datetimeFigureOut">
              <a:rPr kumimoji="1" lang="zh-TW" altLang="en-US" smtClean="0"/>
              <a:t>2016/6/23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B5529-B6C6-014C-8D3F-C165C8E4E02E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315947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區段標頭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4EE6D5C-E0A1-A442-BDB5-D89A045C8A4D}" type="datetimeFigureOut">
              <a:rPr kumimoji="1" lang="zh-TW" altLang="en-US" smtClean="0"/>
              <a:t>2016/6/23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2B5529-B6C6-014C-8D3F-C165C8E4E02E}" type="slidenum">
              <a:rPr kumimoji="1" lang="zh-TW" altLang="en-US" smtClean="0"/>
              <a:t>‹#›</a:t>
            </a:fld>
            <a:endParaRPr kumimoji="1" lang="zh-TW" altLang="en-US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9950814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EE6D5C-E0A1-A442-BDB5-D89A045C8A4D}" type="datetimeFigureOut">
              <a:rPr kumimoji="1" lang="zh-TW" altLang="en-US" smtClean="0"/>
              <a:t>2016/6/23</a:t>
            </a:fld>
            <a:endParaRPr kumimoji="1"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B5529-B6C6-014C-8D3F-C165C8E4E02E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786533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EE6D5C-E0A1-A442-BDB5-D89A045C8A4D}" type="datetimeFigureOut">
              <a:rPr kumimoji="1" lang="zh-TW" altLang="en-US" smtClean="0"/>
              <a:t>2016/6/23</a:t>
            </a:fld>
            <a:endParaRPr kumimoji="1"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B5529-B6C6-014C-8D3F-C165C8E4E02E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41529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EE6D5C-E0A1-A442-BDB5-D89A045C8A4D}" type="datetimeFigureOut">
              <a:rPr kumimoji="1" lang="zh-TW" altLang="en-US" smtClean="0"/>
              <a:t>2016/6/23</a:t>
            </a:fld>
            <a:endParaRPr kumimoji="1"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B5529-B6C6-014C-8D3F-C165C8E4E02E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479977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EE6D5C-E0A1-A442-BDB5-D89A045C8A4D}" type="datetimeFigureOut">
              <a:rPr kumimoji="1" lang="zh-TW" altLang="en-US" smtClean="0"/>
              <a:t>2016/6/23</a:t>
            </a:fld>
            <a:endParaRPr kumimoji="1"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B5529-B6C6-014C-8D3F-C165C8E4E02E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287634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4EE6D5C-E0A1-A442-BDB5-D89A045C8A4D}" type="datetimeFigureOut">
              <a:rPr kumimoji="1" lang="zh-TW" altLang="en-US" smtClean="0"/>
              <a:t>2016/6/23</a:t>
            </a:fld>
            <a:endParaRPr kumimoji="1"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2B5529-B6C6-014C-8D3F-C165C8E4E02E}" type="slidenum">
              <a:rPr kumimoji="1" lang="zh-TW" altLang="en-US" smtClean="0"/>
              <a:t>‹#›</a:t>
            </a:fld>
            <a:endParaRPr kumimoji="1" lang="zh-TW" alt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315592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將圖片拖曳至版面配置區或按一下圖示以新增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4EE6D5C-E0A1-A442-BDB5-D89A045C8A4D}" type="datetimeFigureOut">
              <a:rPr kumimoji="1" lang="zh-TW" altLang="en-US" smtClean="0"/>
              <a:t>2016/6/23</a:t>
            </a:fld>
            <a:endParaRPr kumimoji="1"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2B5529-B6C6-014C-8D3F-C165C8E4E02E}" type="slidenum">
              <a:rPr kumimoji="1" lang="zh-TW" altLang="en-US" smtClean="0"/>
              <a:t>‹#›</a:t>
            </a:fld>
            <a:endParaRPr kumimoji="1" lang="zh-TW" alt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21182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64EE6D5C-E0A1-A442-BDB5-D89A045C8A4D}" type="datetimeFigureOut">
              <a:rPr kumimoji="1" lang="zh-TW" altLang="en-US" smtClean="0"/>
              <a:t>2016/6/23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4F2B5529-B6C6-014C-8D3F-C165C8E4E02E}" type="slidenum">
              <a:rPr kumimoji="1" lang="zh-TW" altLang="en-US" smtClean="0"/>
              <a:t>‹#›</a:t>
            </a:fld>
            <a:endParaRPr kumimoji="1" lang="zh-TW" altLang="en-US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4344441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sarxos/webcam-capture" TargetMode="External"/><Relationship Id="rId3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wampserver.com/en/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emf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o.gl/VhOQfK" TargetMode="External"/><Relationship Id="rId3" Type="http://schemas.openxmlformats.org/officeDocument/2006/relationships/hyperlink" Target="https://drive.google.com/drive/u/1/folders/0B00pakfIqUwKZVNEZFBKNU5vMnM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fizzed.com/oss/rxtx-for-java" TargetMode="External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TW" dirty="0" smtClean="0"/>
              <a:t>Note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Book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Security</a:t>
            </a:r>
            <a:endParaRPr kumimoji="1"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84960" y="4424998"/>
            <a:ext cx="9144000" cy="1975802"/>
          </a:xfrm>
        </p:spPr>
        <p:txBody>
          <a:bodyPr>
            <a:normAutofit/>
          </a:bodyPr>
          <a:lstStyle/>
          <a:p>
            <a:r>
              <a:rPr kumimoji="1" lang="zh-TW" altLang="en-US" sz="1800" dirty="0" smtClean="0"/>
              <a:t>蘇筱芫 </a:t>
            </a:r>
            <a:r>
              <a:rPr kumimoji="1" lang="en-US" altLang="zh-TW" sz="1800" dirty="0" smtClean="0"/>
              <a:t>Sara</a:t>
            </a:r>
            <a:endParaRPr kumimoji="1" lang="zh-TW" altLang="en-US" sz="1800" dirty="0" smtClean="0"/>
          </a:p>
          <a:p>
            <a:r>
              <a:rPr kumimoji="1" lang="zh-TW" altLang="en-US" sz="1800" dirty="0" smtClean="0"/>
              <a:t>陳楷仁 </a:t>
            </a:r>
            <a:r>
              <a:rPr kumimoji="1" lang="en-US" altLang="zh-TW" sz="1800" dirty="0" smtClean="0"/>
              <a:t>Ken</a:t>
            </a:r>
            <a:endParaRPr kumimoji="1" lang="zh-TW" altLang="en-US" sz="1800" dirty="0"/>
          </a:p>
          <a:p>
            <a:r>
              <a:rPr kumimoji="1" lang="zh-TW" altLang="en-US" sz="1800" dirty="0" smtClean="0"/>
              <a:t>郭晉晏 </a:t>
            </a:r>
            <a:r>
              <a:rPr kumimoji="1" lang="en-US" altLang="zh-TW" sz="1800" dirty="0" smtClean="0"/>
              <a:t>Ian</a:t>
            </a:r>
            <a:endParaRPr kumimoji="1" lang="zh-TW" altLang="en-US" sz="1800" dirty="0" smtClean="0"/>
          </a:p>
          <a:p>
            <a:r>
              <a:rPr kumimoji="1" lang="zh-TW" altLang="en-US" sz="1800" dirty="0" smtClean="0"/>
              <a:t>鄭力維 </a:t>
            </a:r>
            <a:r>
              <a:rPr kumimoji="1" lang="en-US" altLang="zh-TW" sz="1800" dirty="0" smtClean="0"/>
              <a:t>Livy</a:t>
            </a:r>
            <a:endParaRPr kumimoji="1" lang="zh-TW" altLang="en-US" sz="1800" dirty="0" smtClean="0"/>
          </a:p>
        </p:txBody>
      </p:sp>
    </p:spTree>
    <p:extLst>
      <p:ext uri="{BB962C8B-B14F-4D97-AF65-F5344CB8AC3E}">
        <p14:creationId xmlns:p14="http://schemas.microsoft.com/office/powerpoint/2010/main" val="21308515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Webcam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Library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zh-TW" dirty="0">
                <a:hlinkClick r:id="rId2"/>
              </a:rPr>
              <a:t>https://github.com/sarxos/webcam-capture</a:t>
            </a:r>
            <a:endParaRPr lang="zh-TW" altLang="zh-TW" dirty="0"/>
          </a:p>
          <a:p>
            <a:endParaRPr kumimoji="1"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3125857"/>
            <a:ext cx="10058400" cy="2503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109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Webcam</a:t>
            </a:r>
            <a:r>
              <a:rPr kumimoji="1" lang="zh-TW" altLang="en-US" dirty="0"/>
              <a:t> </a:t>
            </a:r>
            <a:r>
              <a:rPr kumimoji="1" lang="en-US" altLang="zh-TW" dirty="0"/>
              <a:t>Library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Import </a:t>
            </a:r>
            <a:r>
              <a:rPr kumimoji="1" lang="en-US" altLang="zh-TW" dirty="0" smtClean="0"/>
              <a:t>library : </a:t>
            </a:r>
            <a:endParaRPr kumimoji="1" lang="zh-TW" altLang="en-US" dirty="0" smtClean="0"/>
          </a:p>
          <a:p>
            <a:pPr marL="0" indent="0">
              <a:buNone/>
            </a:pPr>
            <a:r>
              <a:rPr kumimoji="1" lang="en-US" altLang="zh-TW" dirty="0" smtClean="0"/>
              <a:t>webcam-capture-0.3.10.jar</a:t>
            </a:r>
            <a:endParaRPr kumimoji="1" lang="zh-TW" altLang="en-US" dirty="0" smtClean="0"/>
          </a:p>
          <a:p>
            <a:pPr marL="0" indent="0">
              <a:buNone/>
            </a:pPr>
            <a:r>
              <a:rPr kumimoji="1" lang="hr-HR" altLang="zh-TW" dirty="0" smtClean="0"/>
              <a:t>bridj-0.6.2</a:t>
            </a:r>
            <a:r>
              <a:rPr kumimoji="1" lang="en-US" altLang="zh-TW" dirty="0" smtClean="0"/>
              <a:t>.jar</a:t>
            </a:r>
            <a:endParaRPr kumimoji="1" lang="zh-TW" altLang="en-US" dirty="0" smtClean="0"/>
          </a:p>
          <a:p>
            <a:pPr marL="0" indent="0">
              <a:buNone/>
            </a:pPr>
            <a:r>
              <a:rPr kumimoji="1" lang="hr-HR" altLang="zh-TW" dirty="0" smtClean="0"/>
              <a:t>slf4j-api-1.7.2</a:t>
            </a:r>
            <a:r>
              <a:rPr kumimoji="1" lang="en-US" altLang="zh-TW" dirty="0" smtClean="0"/>
              <a:t>.jar</a:t>
            </a:r>
            <a:endParaRPr kumimoji="1" lang="zh-TW" altLang="en-US" dirty="0" smtClean="0"/>
          </a:p>
          <a:p>
            <a:endParaRPr kumimoji="1" lang="en-US" altLang="zh-TW" dirty="0" smtClean="0"/>
          </a:p>
          <a:p>
            <a:endParaRPr kumimoji="1"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0110" y="1871345"/>
            <a:ext cx="7315212" cy="4148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781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MySQL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Library</a:t>
            </a:r>
            <a:endParaRPr kumimoji="1"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7470" y="1846104"/>
            <a:ext cx="5219700" cy="3975100"/>
          </a:xfrm>
        </p:spPr>
      </p:pic>
      <p:sp>
        <p:nvSpPr>
          <p:cNvPr id="5" name="內容版面配置區 2"/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TW" dirty="0" smtClean="0"/>
              <a:t>Import library : </a:t>
            </a:r>
            <a:endParaRPr kumimoji="1" lang="zh-TW" altLang="en-US" dirty="0" smtClean="0"/>
          </a:p>
          <a:p>
            <a:pPr marL="0" indent="0">
              <a:buNone/>
            </a:pPr>
            <a:r>
              <a:rPr kumimoji="1" lang="en-US" altLang="zh-TW" dirty="0" smtClean="0"/>
              <a:t>mysql-connector-java-5.1.39-bin.jar</a:t>
            </a:r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376204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Execute the ArduinoTest1.java</a:t>
            </a:r>
            <a:endParaRPr kumimoji="1" lang="zh-TW" altLang="en-US" dirty="0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7955" y="2038693"/>
            <a:ext cx="6811780" cy="4257363"/>
          </a:xfrm>
        </p:spPr>
      </p:pic>
    </p:spTree>
    <p:extLst>
      <p:ext uri="{BB962C8B-B14F-4D97-AF65-F5344CB8AC3E}">
        <p14:creationId xmlns:p14="http://schemas.microsoft.com/office/powerpoint/2010/main" val="879539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標題 2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ArduinoTest1.java</a:t>
            </a:r>
            <a:r>
              <a:rPr kumimoji="1" lang="zh-TW" altLang="en-US" dirty="0"/>
              <a:t> </a:t>
            </a:r>
            <a:r>
              <a:rPr kumimoji="1" lang="en-US" altLang="zh-TW" dirty="0"/>
              <a:t>Code</a:t>
            </a:r>
            <a:r>
              <a:rPr kumimoji="1" lang="zh-TW" altLang="en-US" dirty="0"/>
              <a:t> </a:t>
            </a:r>
            <a:r>
              <a:rPr kumimoji="1" lang="en-US" altLang="zh-TW" dirty="0"/>
              <a:t>Structure</a:t>
            </a:r>
            <a:endParaRPr kumimoji="1" lang="zh-TW" altLang="en-US" dirty="0"/>
          </a:p>
        </p:txBody>
      </p:sp>
      <p:pic>
        <p:nvPicPr>
          <p:cNvPr id="22" name="圖片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4893" y="1428750"/>
            <a:ext cx="7171268" cy="4925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803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Server Side</a:t>
            </a:r>
            <a:endParaRPr lang="zh-TW" altLang="en-US" dirty="0"/>
          </a:p>
        </p:txBody>
      </p:sp>
      <p:graphicFrame>
        <p:nvGraphicFramePr>
          <p:cNvPr id="7" name="內容版面配置區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43642527"/>
              </p:ext>
            </p:extLst>
          </p:nvPr>
        </p:nvGraphicFramePr>
        <p:xfrm>
          <a:off x="1371600" y="2286000"/>
          <a:ext cx="9601200" cy="358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0965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Install Apache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371600" y="2286000"/>
            <a:ext cx="4445000" cy="3581400"/>
          </a:xfrm>
        </p:spPr>
        <p:txBody>
          <a:bodyPr/>
          <a:lstStyle/>
          <a:p>
            <a:r>
              <a:rPr lang="en-US" altLang="zh-TW" dirty="0" smtClean="0"/>
              <a:t>WAMP</a:t>
            </a:r>
            <a:endParaRPr lang="en-US" altLang="zh-TW" dirty="0"/>
          </a:p>
          <a:p>
            <a:pPr marL="457200" lvl="1" indent="0">
              <a:buNone/>
            </a:pPr>
            <a:r>
              <a:rPr lang="en-US" altLang="zh-TW" dirty="0">
                <a:hlinkClick r:id="rId2"/>
              </a:rPr>
              <a:t>http://www.wampserver.com/en/</a:t>
            </a: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WAMP: Windows, Apache, MySQL, </a:t>
            </a:r>
            <a:r>
              <a:rPr lang="en-US" altLang="zh-TW" dirty="0" smtClean="0"/>
              <a:t>and </a:t>
            </a:r>
            <a:r>
              <a:rPr lang="en-US" altLang="zh-TW" dirty="0"/>
              <a:t>PHP", an application server platform.</a:t>
            </a:r>
          </a:p>
          <a:p>
            <a:pPr marL="457200" lvl="1" indent="0">
              <a:buNone/>
            </a:pPr>
            <a:endParaRPr lang="zh-TW" altLang="en-US" dirty="0"/>
          </a:p>
        </p:txBody>
      </p:sp>
      <p:grpSp>
        <p:nvGrpSpPr>
          <p:cNvPr id="8" name="群組 7"/>
          <p:cNvGrpSpPr/>
          <p:nvPr/>
        </p:nvGrpSpPr>
        <p:grpSpPr>
          <a:xfrm>
            <a:off x="5858344" y="1612482"/>
            <a:ext cx="6031381" cy="3156786"/>
            <a:chOff x="5816600" y="-63918"/>
            <a:chExt cx="6031381" cy="3156786"/>
          </a:xfrm>
        </p:grpSpPr>
        <p:pic>
          <p:nvPicPr>
            <p:cNvPr id="4" name="圖片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58344" y="-63918"/>
              <a:ext cx="5989637" cy="3156786"/>
            </a:xfrm>
            <a:prstGeom prst="rect">
              <a:avLst/>
            </a:prstGeom>
          </p:spPr>
        </p:pic>
        <p:sp>
          <p:nvSpPr>
            <p:cNvPr id="5" name="矩形 4"/>
            <p:cNvSpPr/>
            <p:nvPr/>
          </p:nvSpPr>
          <p:spPr>
            <a:xfrm>
              <a:off x="5816600" y="1690688"/>
              <a:ext cx="2984500" cy="703593"/>
            </a:xfrm>
            <a:prstGeom prst="rect">
              <a:avLst/>
            </a:prstGeom>
            <a:noFill/>
            <a:ln w="412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7" name="群組 6"/>
          <p:cNvGrpSpPr/>
          <p:nvPr/>
        </p:nvGrpSpPr>
        <p:grpSpPr>
          <a:xfrm>
            <a:off x="3322955" y="4902242"/>
            <a:ext cx="6491273" cy="1314451"/>
            <a:chOff x="930275" y="4443412"/>
            <a:chExt cx="6491273" cy="1314451"/>
          </a:xfrm>
        </p:grpSpPr>
        <p:pic>
          <p:nvPicPr>
            <p:cNvPr id="1026" name="Picture 2" descr="wamp_06 (複製)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0275" y="4443412"/>
              <a:ext cx="1238250" cy="1314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矩形 5"/>
            <p:cNvSpPr/>
            <p:nvPr/>
          </p:nvSpPr>
          <p:spPr>
            <a:xfrm>
              <a:off x="1435100" y="4902200"/>
              <a:ext cx="215900" cy="2667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0" name="直線單箭頭接點 9"/>
            <p:cNvCxnSpPr/>
            <p:nvPr/>
          </p:nvCxnSpPr>
          <p:spPr>
            <a:xfrm flipH="1">
              <a:off x="1651000" y="5035550"/>
              <a:ext cx="1193800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文字方塊 10"/>
            <p:cNvSpPr txBox="1"/>
            <p:nvPr/>
          </p:nvSpPr>
          <p:spPr>
            <a:xfrm>
              <a:off x="2984500" y="4850884"/>
              <a:ext cx="4437048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altLang="zh-TW" dirty="0"/>
                <a:t>If you see this icon, it means installed success</a:t>
              </a:r>
              <a:endParaRPr lang="zh-TW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664356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Test Apache and </a:t>
            </a:r>
            <a:r>
              <a:rPr lang="en-US" altLang="zh-TW" dirty="0" err="1"/>
              <a:t>phpmyadmin</a:t>
            </a:r>
            <a:endParaRPr lang="zh-TW" altLang="en-US" dirty="0"/>
          </a:p>
        </p:txBody>
      </p:sp>
      <p:pic>
        <p:nvPicPr>
          <p:cNvPr id="2050" name="Picture 2" descr="wamp_05 (複製)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6840" y="1781712"/>
            <a:ext cx="4353533" cy="3677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3"/>
          <a:srcRect l="180" t="372" r="22090" b="-372"/>
          <a:stretch/>
        </p:blipFill>
        <p:spPr>
          <a:xfrm>
            <a:off x="6090391" y="1781711"/>
            <a:ext cx="5946670" cy="3677163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6090391" y="5739368"/>
            <a:ext cx="1422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/>
              <a:t>phpmyadmin</a:t>
            </a:r>
            <a:endParaRPr lang="zh-TW" altLang="en-US" dirty="0"/>
          </a:p>
        </p:txBody>
      </p:sp>
      <p:sp>
        <p:nvSpPr>
          <p:cNvPr id="8" name="文字方塊 7"/>
          <p:cNvSpPr txBox="1"/>
          <p:nvPr/>
        </p:nvSpPr>
        <p:spPr>
          <a:xfrm>
            <a:off x="1371600" y="5739368"/>
            <a:ext cx="1168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webserver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59411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Webserver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altLang="zh-TW" dirty="0"/>
              <a:t>C:\wamp64\www is the place what </a:t>
            </a:r>
            <a:r>
              <a:rPr lang="en-US" altLang="zh-TW" dirty="0" smtClean="0"/>
              <a:t>website need.</a:t>
            </a:r>
            <a:endParaRPr lang="zh-TW" altLang="en-US" dirty="0"/>
          </a:p>
          <a:p>
            <a:r>
              <a:rPr lang="en-US" altLang="zh-TW" dirty="0"/>
              <a:t>Inside “</a:t>
            </a:r>
            <a:r>
              <a:rPr lang="en-US" altLang="zh-TW" dirty="0" err="1"/>
              <a:t>arduino</a:t>
            </a:r>
            <a:r>
              <a:rPr lang="en-US" altLang="zh-TW" dirty="0"/>
              <a:t>” contains the website’s material.</a:t>
            </a:r>
          </a:p>
          <a:p>
            <a:r>
              <a:rPr lang="en-US" altLang="zh-TW" dirty="0"/>
              <a:t>It needs another folder inside “</a:t>
            </a:r>
            <a:r>
              <a:rPr lang="en-US" altLang="zh-TW" dirty="0" err="1"/>
              <a:t>arduino</a:t>
            </a:r>
            <a:r>
              <a:rPr lang="en-US" altLang="zh-TW" dirty="0"/>
              <a:t>”, named “image”. This folder is </a:t>
            </a:r>
            <a:r>
              <a:rPr lang="en-US" altLang="zh-TW" dirty="0" smtClean="0"/>
              <a:t>for storing images </a:t>
            </a:r>
            <a:r>
              <a:rPr lang="en-US" altLang="zh-TW" dirty="0"/>
              <a:t>which </a:t>
            </a:r>
            <a:r>
              <a:rPr lang="en-US" altLang="zh-TW" dirty="0" smtClean="0"/>
              <a:t>are</a:t>
            </a:r>
            <a:r>
              <a:rPr lang="zh-TW" altLang="en-US" dirty="0" smtClean="0"/>
              <a:t> </a:t>
            </a:r>
            <a:r>
              <a:rPr lang="en-US" altLang="zh-TW" dirty="0" smtClean="0"/>
              <a:t>sent</a:t>
            </a:r>
            <a:r>
              <a:rPr lang="zh-TW" altLang="en-US" dirty="0" smtClean="0"/>
              <a:t> </a:t>
            </a:r>
            <a:r>
              <a:rPr lang="en-US" altLang="zh-TW" dirty="0" smtClean="0"/>
              <a:t>from</a:t>
            </a:r>
            <a:r>
              <a:rPr lang="zh-TW" altLang="en-US" dirty="0" smtClean="0"/>
              <a:t> </a:t>
            </a:r>
            <a:r>
              <a:rPr lang="en-US" altLang="zh-TW" dirty="0" smtClean="0"/>
              <a:t>client</a:t>
            </a:r>
            <a:r>
              <a:rPr lang="zh-TW" altLang="en-US" dirty="0" smtClean="0"/>
              <a:t> </a:t>
            </a:r>
            <a:r>
              <a:rPr lang="en-US" altLang="zh-TW" dirty="0" smtClean="0"/>
              <a:t>side</a:t>
            </a:r>
            <a:r>
              <a:rPr lang="zh-TW" altLang="en-US" dirty="0" smtClean="0"/>
              <a:t> </a:t>
            </a:r>
            <a:r>
              <a:rPr lang="en-US" altLang="zh-TW" dirty="0" smtClean="0"/>
              <a:t>to</a:t>
            </a:r>
            <a:r>
              <a:rPr lang="zh-TW" altLang="en-US" dirty="0"/>
              <a:t> </a:t>
            </a:r>
            <a:r>
              <a:rPr lang="en-US" altLang="zh-TW" dirty="0" smtClean="0"/>
              <a:t>server</a:t>
            </a:r>
            <a:r>
              <a:rPr lang="zh-TW" altLang="en-US" dirty="0" smtClean="0"/>
              <a:t> </a:t>
            </a:r>
            <a:r>
              <a:rPr lang="en-US" altLang="zh-TW" dirty="0" smtClean="0"/>
              <a:t>side</a:t>
            </a:r>
            <a:r>
              <a:rPr lang="zh-TW" altLang="en-US" dirty="0" smtClean="0"/>
              <a:t> </a:t>
            </a:r>
            <a:r>
              <a:rPr lang="en-US" altLang="zh-TW" dirty="0" smtClean="0"/>
              <a:t>through</a:t>
            </a:r>
            <a:r>
              <a:rPr lang="zh-TW" altLang="en-US" dirty="0" smtClean="0"/>
              <a:t> </a:t>
            </a:r>
            <a:r>
              <a:rPr lang="en-US" altLang="zh-TW" dirty="0" smtClean="0"/>
              <a:t>Java</a:t>
            </a:r>
            <a:r>
              <a:rPr lang="zh-TW" altLang="en-US" dirty="0" smtClean="0"/>
              <a:t> </a:t>
            </a:r>
            <a:r>
              <a:rPr lang="en-US" altLang="zh-TW" dirty="0" smtClean="0"/>
              <a:t>program</a:t>
            </a:r>
            <a:r>
              <a:rPr lang="zh-TW" altLang="en-US" dirty="0" smtClean="0"/>
              <a:t> </a:t>
            </a:r>
            <a:r>
              <a:rPr lang="en-US" altLang="zh-TW" dirty="0" err="1" smtClean="0"/>
              <a:t>Server.java</a:t>
            </a:r>
            <a:r>
              <a:rPr lang="en-US" altLang="zh-TW" dirty="0" smtClean="0"/>
              <a:t>.</a:t>
            </a:r>
            <a:endParaRPr lang="en-US" altLang="zh-TW" dirty="0"/>
          </a:p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875" y="4355782"/>
            <a:ext cx="9305925" cy="136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696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</a:t>
            </a:r>
            <a:r>
              <a:rPr lang="en-US" altLang="zh-TW" dirty="0" smtClean="0"/>
              <a:t>ebserver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371600" y="1722120"/>
            <a:ext cx="9601200" cy="35814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altLang="zh-TW" dirty="0"/>
              <a:t>“</a:t>
            </a:r>
            <a:r>
              <a:rPr lang="en-US" altLang="zh-TW" dirty="0" err="1"/>
              <a:t>dist</a:t>
            </a:r>
            <a:r>
              <a:rPr lang="en-US" altLang="zh-TW" dirty="0"/>
              <a:t>” and “</a:t>
            </a:r>
            <a:r>
              <a:rPr lang="en-US" altLang="zh-TW" dirty="0" err="1"/>
              <a:t>fancybox</a:t>
            </a:r>
            <a:r>
              <a:rPr lang="en-US" altLang="zh-TW" dirty="0"/>
              <a:t>” stores the jQuery API.</a:t>
            </a:r>
            <a:endParaRPr lang="zh-TW" altLang="en-US" dirty="0"/>
          </a:p>
          <a:p>
            <a:r>
              <a:rPr lang="en-US" altLang="zh-TW" dirty="0"/>
              <a:t>“image” folder stores the image.</a:t>
            </a:r>
          </a:p>
          <a:p>
            <a:r>
              <a:rPr lang="en-US" altLang="zh-TW" dirty="0"/>
              <a:t>“</a:t>
            </a:r>
            <a:r>
              <a:rPr lang="en-US" altLang="zh-TW" dirty="0" err="1"/>
              <a:t>convert_json.php</a:t>
            </a:r>
            <a:r>
              <a:rPr lang="en-US" altLang="zh-TW" dirty="0"/>
              <a:t>” is used to convert data from database to </a:t>
            </a:r>
            <a:r>
              <a:rPr lang="en-US" altLang="zh-TW" dirty="0" err="1"/>
              <a:t>json</a:t>
            </a:r>
            <a:r>
              <a:rPr lang="en-US" altLang="zh-TW" dirty="0"/>
              <a:t>.</a:t>
            </a:r>
          </a:p>
          <a:p>
            <a:r>
              <a:rPr lang="en-US" altLang="zh-TW" dirty="0"/>
              <a:t>“</a:t>
            </a:r>
            <a:r>
              <a:rPr lang="en-US" altLang="zh-TW" dirty="0" err="1"/>
              <a:t>getimage.php</a:t>
            </a:r>
            <a:r>
              <a:rPr lang="en-US" altLang="zh-TW" dirty="0"/>
              <a:t>” is used to convert image data to </a:t>
            </a:r>
            <a:r>
              <a:rPr lang="en-US" altLang="zh-TW" dirty="0" err="1"/>
              <a:t>json</a:t>
            </a:r>
            <a:r>
              <a:rPr lang="en-US" altLang="zh-TW" dirty="0"/>
              <a:t>.</a:t>
            </a:r>
          </a:p>
          <a:p>
            <a:r>
              <a:rPr lang="en-US" altLang="zh-TW" dirty="0"/>
              <a:t>“loadExternalData.html” is used to show the image as timeline.</a:t>
            </a:r>
          </a:p>
          <a:p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5368" y="3925464"/>
            <a:ext cx="5173664" cy="2414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321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Project</a:t>
            </a:r>
            <a:r>
              <a:rPr kumimoji="1" lang="zh-TW" altLang="en-US" dirty="0" smtClean="0"/>
              <a:t> </a:t>
            </a:r>
            <a:r>
              <a:rPr kumimoji="1" lang="en-US" altLang="zh-TW" smtClean="0"/>
              <a:t>Stru</a:t>
            </a:r>
            <a:r>
              <a:rPr kumimoji="1" lang="en-US" altLang="zh-TW"/>
              <a:t>c</a:t>
            </a:r>
            <a:r>
              <a:rPr kumimoji="1" lang="en-US" altLang="zh-TW" smtClean="0"/>
              <a:t>ture</a:t>
            </a:r>
            <a:endParaRPr kumimoji="1" lang="zh-TW" altLang="en-US" dirty="0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7002" y="894388"/>
            <a:ext cx="2266335" cy="2266335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 rotWithShape="1">
          <a:blip r:embed="rId4"/>
          <a:srcRect l="177" t="12817" r="1674" b="18401"/>
          <a:stretch/>
        </p:blipFill>
        <p:spPr>
          <a:xfrm>
            <a:off x="3783330" y="2694559"/>
            <a:ext cx="2322576" cy="1627633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0460" y="2598243"/>
            <a:ext cx="1803908" cy="1814275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48280" y="4501672"/>
            <a:ext cx="2070100" cy="1803400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5105400" y="5028722"/>
            <a:ext cx="1066800" cy="749300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34018" y="2998725"/>
            <a:ext cx="1446638" cy="757225"/>
          </a:xfrm>
          <a:prstGeom prst="rect">
            <a:avLst/>
          </a:prstGeom>
        </p:spPr>
      </p:pic>
      <p:sp>
        <p:nvSpPr>
          <p:cNvPr id="36" name="雲形 35"/>
          <p:cNvSpPr/>
          <p:nvPr/>
        </p:nvSpPr>
        <p:spPr>
          <a:xfrm rot="20809556">
            <a:off x="6492217" y="1433759"/>
            <a:ext cx="2102795" cy="1095249"/>
          </a:xfrm>
          <a:prstGeom prst="cloud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TW" dirty="0" smtClean="0"/>
              <a:t>NCTU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Wireless</a:t>
            </a:r>
            <a:endParaRPr kumimoji="1" lang="zh-TW" altLang="en-US" dirty="0"/>
          </a:p>
        </p:txBody>
      </p:sp>
      <p:sp>
        <p:nvSpPr>
          <p:cNvPr id="40" name="文字方塊 39"/>
          <p:cNvSpPr txBox="1"/>
          <p:nvPr/>
        </p:nvSpPr>
        <p:spPr>
          <a:xfrm>
            <a:off x="9236844" y="970113"/>
            <a:ext cx="2214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 smtClean="0"/>
              <a:t>Web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server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/</a:t>
            </a:r>
            <a:r>
              <a:rPr kumimoji="1" lang="zh-TW" altLang="en-US" dirty="0" smtClean="0"/>
              <a:t> </a:t>
            </a:r>
            <a:r>
              <a:rPr kumimoji="1" lang="en-US" altLang="zh-TW" dirty="0" err="1" smtClean="0"/>
              <a:t>Apeche</a:t>
            </a:r>
            <a:endParaRPr kumimoji="1" lang="zh-TW" altLang="en-US" dirty="0"/>
          </a:p>
        </p:txBody>
      </p:sp>
      <p:grpSp>
        <p:nvGrpSpPr>
          <p:cNvPr id="3" name="群組 2"/>
          <p:cNvGrpSpPr/>
          <p:nvPr/>
        </p:nvGrpSpPr>
        <p:grpSpPr>
          <a:xfrm>
            <a:off x="8365308" y="4950336"/>
            <a:ext cx="3072696" cy="1467926"/>
            <a:chOff x="8994618" y="4501672"/>
            <a:chExt cx="3072696" cy="1467926"/>
          </a:xfrm>
        </p:grpSpPr>
        <p:pic>
          <p:nvPicPr>
            <p:cNvPr id="39" name="圖片 38"/>
            <p:cNvPicPr>
              <a:picLocks noChangeAspect="1"/>
            </p:cNvPicPr>
            <p:nvPr/>
          </p:nvPicPr>
          <p:blipFill rotWithShape="1">
            <a:blip r:embed="rId4"/>
            <a:srcRect l="177" t="12817" r="1674" b="18401"/>
            <a:stretch/>
          </p:blipFill>
          <p:spPr>
            <a:xfrm>
              <a:off x="8994618" y="4501672"/>
              <a:ext cx="1625600" cy="1139201"/>
            </a:xfrm>
            <a:prstGeom prst="rect">
              <a:avLst/>
            </a:prstGeom>
          </p:spPr>
        </p:pic>
        <p:sp>
          <p:nvSpPr>
            <p:cNvPr id="41" name="文字方塊 40"/>
            <p:cNvSpPr txBox="1"/>
            <p:nvPr/>
          </p:nvSpPr>
          <p:spPr>
            <a:xfrm>
              <a:off x="9363328" y="5600266"/>
              <a:ext cx="9348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TW" smtClean="0"/>
                <a:t>client</a:t>
              </a:r>
              <a:endParaRPr kumimoji="1" lang="zh-TW" altLang="en-US" dirty="0"/>
            </a:p>
          </p:txBody>
        </p:sp>
        <p:sp>
          <p:nvSpPr>
            <p:cNvPr id="42" name="文字方塊 41"/>
            <p:cNvSpPr txBox="1"/>
            <p:nvPr/>
          </p:nvSpPr>
          <p:spPr>
            <a:xfrm>
              <a:off x="10589345" y="4822722"/>
              <a:ext cx="14779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dirty="0" smtClean="0"/>
                <a:t>Photo</a:t>
              </a:r>
              <a:r>
                <a:rPr kumimoji="1" lang="zh-TW" altLang="en-US" dirty="0" smtClean="0"/>
                <a:t> </a:t>
              </a:r>
              <a:r>
                <a:rPr kumimoji="1" lang="en-US" altLang="zh-TW" dirty="0" smtClean="0"/>
                <a:t>display</a:t>
              </a:r>
              <a:endParaRPr kumimoji="1" lang="zh-TW" altLang="en-US" dirty="0"/>
            </a:p>
          </p:txBody>
        </p:sp>
      </p:grpSp>
      <p:sp>
        <p:nvSpPr>
          <p:cNvPr id="43" name="文字方塊 42"/>
          <p:cNvSpPr txBox="1"/>
          <p:nvPr/>
        </p:nvSpPr>
        <p:spPr>
          <a:xfrm rot="19938256">
            <a:off x="6578594" y="1078832"/>
            <a:ext cx="951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 smtClean="0"/>
              <a:t>Socket</a:t>
            </a:r>
            <a:r>
              <a:rPr kumimoji="1" lang="en-US" altLang="zh-TW" dirty="0"/>
              <a:t>s</a:t>
            </a:r>
            <a:endParaRPr kumimoji="1" lang="zh-TW" altLang="en-US" dirty="0"/>
          </a:p>
        </p:txBody>
      </p:sp>
      <p:sp>
        <p:nvSpPr>
          <p:cNvPr id="44" name="文字方塊 43"/>
          <p:cNvSpPr txBox="1"/>
          <p:nvPr/>
        </p:nvSpPr>
        <p:spPr>
          <a:xfrm>
            <a:off x="4432581" y="2280650"/>
            <a:ext cx="934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mtClean="0"/>
              <a:t>client</a:t>
            </a:r>
            <a:endParaRPr kumimoji="1" lang="zh-TW" altLang="en-US" dirty="0"/>
          </a:p>
        </p:txBody>
      </p:sp>
      <p:sp>
        <p:nvSpPr>
          <p:cNvPr id="45" name="文字方塊 44"/>
          <p:cNvSpPr txBox="1"/>
          <p:nvPr/>
        </p:nvSpPr>
        <p:spPr>
          <a:xfrm>
            <a:off x="9275871" y="667534"/>
            <a:ext cx="813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mtClean="0"/>
              <a:t>Server</a:t>
            </a:r>
            <a:endParaRPr kumimoji="1" lang="zh-TW" altLang="en-US" dirty="0"/>
          </a:p>
        </p:txBody>
      </p:sp>
      <p:cxnSp>
        <p:nvCxnSpPr>
          <p:cNvPr id="47" name="直線接點 46"/>
          <p:cNvCxnSpPr>
            <a:stCxn id="43" idx="1"/>
          </p:cNvCxnSpPr>
          <p:nvPr/>
        </p:nvCxnSpPr>
        <p:spPr>
          <a:xfrm flipH="1">
            <a:off x="5105399" y="1484625"/>
            <a:ext cx="1527705" cy="865203"/>
          </a:xfrm>
          <a:prstGeom prst="line">
            <a:avLst/>
          </a:prstGeom>
          <a:ln w="47625">
            <a:solidFill>
              <a:schemeClr val="tx1"/>
            </a:solidFill>
            <a:prstDash val="dash"/>
            <a:head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接點 48"/>
          <p:cNvCxnSpPr>
            <a:stCxn id="45" idx="1"/>
            <a:endCxn id="43" idx="3"/>
          </p:cNvCxnSpPr>
          <p:nvPr/>
        </p:nvCxnSpPr>
        <p:spPr>
          <a:xfrm flipH="1">
            <a:off x="7475627" y="852200"/>
            <a:ext cx="1800244" cy="190171"/>
          </a:xfrm>
          <a:prstGeom prst="line">
            <a:avLst/>
          </a:prstGeom>
          <a:ln w="47625">
            <a:solidFill>
              <a:schemeClr val="tx1"/>
            </a:solidFill>
            <a:prstDash val="dash"/>
            <a:head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文字方塊 54"/>
          <p:cNvSpPr txBox="1"/>
          <p:nvPr/>
        </p:nvSpPr>
        <p:spPr>
          <a:xfrm rot="19886671">
            <a:off x="5397910" y="1666568"/>
            <a:ext cx="738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mtClean="0"/>
              <a:t>phote</a:t>
            </a:r>
            <a:endParaRPr kumimoji="1" lang="zh-TW" altLang="en-US" dirty="0"/>
          </a:p>
        </p:txBody>
      </p:sp>
      <p:sp>
        <p:nvSpPr>
          <p:cNvPr id="56" name="文字方塊 55"/>
          <p:cNvSpPr txBox="1"/>
          <p:nvPr/>
        </p:nvSpPr>
        <p:spPr>
          <a:xfrm rot="20923321">
            <a:off x="7921713" y="550650"/>
            <a:ext cx="738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mtClean="0"/>
              <a:t>phote</a:t>
            </a:r>
            <a:endParaRPr kumimoji="1" lang="zh-TW" altLang="en-US" dirty="0"/>
          </a:p>
        </p:txBody>
      </p:sp>
      <p:cxnSp>
        <p:nvCxnSpPr>
          <p:cNvPr id="57" name="直線接點 56"/>
          <p:cNvCxnSpPr>
            <a:stCxn id="4" idx="1"/>
          </p:cNvCxnSpPr>
          <p:nvPr/>
        </p:nvCxnSpPr>
        <p:spPr>
          <a:xfrm flipH="1" flipV="1">
            <a:off x="5223495" y="2630480"/>
            <a:ext cx="1706389" cy="345577"/>
          </a:xfrm>
          <a:prstGeom prst="line">
            <a:avLst/>
          </a:prstGeom>
          <a:ln w="47625">
            <a:solidFill>
              <a:schemeClr val="tx1"/>
            </a:solidFill>
            <a:prstDash val="dash"/>
            <a:head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文字方塊 59"/>
          <p:cNvSpPr txBox="1"/>
          <p:nvPr/>
        </p:nvSpPr>
        <p:spPr>
          <a:xfrm rot="433547">
            <a:off x="5744075" y="2475838"/>
            <a:ext cx="1035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mtClean="0"/>
              <a:t>filename</a:t>
            </a:r>
            <a:endParaRPr kumimoji="1" lang="zh-TW" altLang="en-US" dirty="0"/>
          </a:p>
        </p:txBody>
      </p:sp>
      <p:sp>
        <p:nvSpPr>
          <p:cNvPr id="61" name="文字方塊 60"/>
          <p:cNvSpPr txBox="1"/>
          <p:nvPr/>
        </p:nvSpPr>
        <p:spPr>
          <a:xfrm>
            <a:off x="8038679" y="3696336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mtClean="0"/>
              <a:t>Database</a:t>
            </a:r>
            <a:endParaRPr kumimoji="1" lang="zh-TW" alt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6929884" y="2791391"/>
            <a:ext cx="692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 smtClean="0"/>
              <a:t>JDBC</a:t>
            </a:r>
            <a:endParaRPr kumimoji="1" lang="zh-TW" altLang="en-US" dirty="0"/>
          </a:p>
        </p:txBody>
      </p:sp>
      <p:cxnSp>
        <p:nvCxnSpPr>
          <p:cNvPr id="28" name="直線接點 27"/>
          <p:cNvCxnSpPr/>
          <p:nvPr/>
        </p:nvCxnSpPr>
        <p:spPr>
          <a:xfrm flipH="1" flipV="1">
            <a:off x="7546827" y="3094023"/>
            <a:ext cx="995003" cy="628138"/>
          </a:xfrm>
          <a:prstGeom prst="line">
            <a:avLst/>
          </a:prstGeom>
          <a:ln w="47625">
            <a:solidFill>
              <a:schemeClr val="tx1"/>
            </a:solidFill>
            <a:prstDash val="dash"/>
            <a:head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字方塊 36"/>
          <p:cNvSpPr txBox="1"/>
          <p:nvPr/>
        </p:nvSpPr>
        <p:spPr>
          <a:xfrm rot="1885674">
            <a:off x="7642841" y="3034752"/>
            <a:ext cx="1035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mtClean="0"/>
              <a:t>filename</a:t>
            </a:r>
            <a:endParaRPr kumimoji="1" lang="zh-TW" altLang="en-US" dirty="0"/>
          </a:p>
        </p:txBody>
      </p:sp>
      <p:sp>
        <p:nvSpPr>
          <p:cNvPr id="21" name="文字方塊 20"/>
          <p:cNvSpPr txBox="1"/>
          <p:nvPr/>
        </p:nvSpPr>
        <p:spPr>
          <a:xfrm>
            <a:off x="2624447" y="6024894"/>
            <a:ext cx="1226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 smtClean="0"/>
              <a:t>PIR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sensor</a:t>
            </a:r>
            <a:endParaRPr kumimoji="1" lang="zh-TW" altLang="en-US" dirty="0"/>
          </a:p>
        </p:txBody>
      </p:sp>
      <p:sp>
        <p:nvSpPr>
          <p:cNvPr id="22" name="文字方塊 21"/>
          <p:cNvSpPr txBox="1"/>
          <p:nvPr/>
        </p:nvSpPr>
        <p:spPr>
          <a:xfrm>
            <a:off x="2624447" y="6394226"/>
            <a:ext cx="1601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 smtClean="0"/>
              <a:t>5V/GND/Pin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8</a:t>
            </a:r>
            <a:endParaRPr kumimoji="1" lang="zh-TW" altLang="en-US" dirty="0"/>
          </a:p>
        </p:txBody>
      </p:sp>
      <p:cxnSp>
        <p:nvCxnSpPr>
          <p:cNvPr id="46" name="直線接點 45"/>
          <p:cNvCxnSpPr/>
          <p:nvPr/>
        </p:nvCxnSpPr>
        <p:spPr>
          <a:xfrm>
            <a:off x="2493848" y="4412518"/>
            <a:ext cx="615112" cy="426543"/>
          </a:xfrm>
          <a:prstGeom prst="line">
            <a:avLst/>
          </a:prstGeom>
          <a:ln w="47625">
            <a:solidFill>
              <a:schemeClr val="tx1"/>
            </a:solidFill>
            <a:prstDash val="sysDash"/>
            <a:head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字方塊 25"/>
          <p:cNvSpPr txBox="1"/>
          <p:nvPr/>
        </p:nvSpPr>
        <p:spPr>
          <a:xfrm>
            <a:off x="1268018" y="4624155"/>
            <a:ext cx="1550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 smtClean="0"/>
              <a:t>Detect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motion</a:t>
            </a:r>
            <a:endParaRPr kumimoji="1" lang="zh-TW" altLang="en-US" dirty="0"/>
          </a:p>
        </p:txBody>
      </p:sp>
      <p:sp>
        <p:nvSpPr>
          <p:cNvPr id="30" name="文字方塊 29"/>
          <p:cNvSpPr txBox="1"/>
          <p:nvPr/>
        </p:nvSpPr>
        <p:spPr>
          <a:xfrm>
            <a:off x="1706551" y="2188137"/>
            <a:ext cx="663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mtClean="0"/>
              <a:t>Thief</a:t>
            </a:r>
            <a:endParaRPr kumimoji="1" lang="zh-TW" altLang="en-US" dirty="0"/>
          </a:p>
        </p:txBody>
      </p:sp>
      <p:sp>
        <p:nvSpPr>
          <p:cNvPr id="31" name="文字方塊 30"/>
          <p:cNvSpPr txBox="1"/>
          <p:nvPr/>
        </p:nvSpPr>
        <p:spPr>
          <a:xfrm>
            <a:off x="4540119" y="3150862"/>
            <a:ext cx="856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u="sng" smtClean="0">
                <a:solidFill>
                  <a:srgbClr val="FF0000"/>
                </a:solidFill>
              </a:rPr>
              <a:t>Waring</a:t>
            </a:r>
            <a:endParaRPr kumimoji="1" lang="zh-TW" altLang="en-US" u="sng" dirty="0">
              <a:solidFill>
                <a:srgbClr val="FF0000"/>
              </a:solidFill>
            </a:endParaRPr>
          </a:p>
        </p:txBody>
      </p:sp>
      <p:sp>
        <p:nvSpPr>
          <p:cNvPr id="6" name="手繪多邊形 5"/>
          <p:cNvSpPr/>
          <p:nvPr/>
        </p:nvSpPr>
        <p:spPr>
          <a:xfrm>
            <a:off x="10104962" y="1263498"/>
            <a:ext cx="1995406" cy="3765224"/>
          </a:xfrm>
          <a:custGeom>
            <a:avLst/>
            <a:gdLst>
              <a:gd name="connsiteX0" fmla="*/ 614855 w 1124314"/>
              <a:gd name="connsiteY0" fmla="*/ 0 h 4035973"/>
              <a:gd name="connsiteX1" fmla="*/ 1103586 w 1124314"/>
              <a:gd name="connsiteY1" fmla="*/ 1671145 h 4035973"/>
              <a:gd name="connsiteX2" fmla="*/ 0 w 1124314"/>
              <a:gd name="connsiteY2" fmla="*/ 4035973 h 4035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24314" h="4035973">
                <a:moveTo>
                  <a:pt x="614855" y="0"/>
                </a:moveTo>
                <a:cubicBezTo>
                  <a:pt x="910458" y="499241"/>
                  <a:pt x="1206062" y="998483"/>
                  <a:pt x="1103586" y="1671145"/>
                </a:cubicBezTo>
                <a:cubicBezTo>
                  <a:pt x="1001110" y="2343807"/>
                  <a:pt x="291662" y="3657601"/>
                  <a:pt x="0" y="4035973"/>
                </a:cubicBezTo>
              </a:path>
            </a:pathLst>
          </a:custGeom>
          <a:noFill/>
          <a:ln>
            <a:prstDash val="dash"/>
            <a:headEnd type="none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" name="手繪多邊形 6"/>
          <p:cNvSpPr/>
          <p:nvPr/>
        </p:nvSpPr>
        <p:spPr>
          <a:xfrm>
            <a:off x="6119446" y="3953022"/>
            <a:ext cx="562747" cy="1392701"/>
          </a:xfrm>
          <a:custGeom>
            <a:avLst/>
            <a:gdLst>
              <a:gd name="connsiteX0" fmla="*/ 0 w 562747"/>
              <a:gd name="connsiteY0" fmla="*/ 0 h 1392701"/>
              <a:gd name="connsiteX1" fmla="*/ 562708 w 562747"/>
              <a:gd name="connsiteY1" fmla="*/ 422030 h 1392701"/>
              <a:gd name="connsiteX2" fmla="*/ 28136 w 562747"/>
              <a:gd name="connsiteY2" fmla="*/ 1392701 h 1392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62747" h="1392701">
                <a:moveTo>
                  <a:pt x="0" y="0"/>
                </a:moveTo>
                <a:cubicBezTo>
                  <a:pt x="279009" y="94956"/>
                  <a:pt x="558019" y="189913"/>
                  <a:pt x="562708" y="422030"/>
                </a:cubicBezTo>
                <a:cubicBezTo>
                  <a:pt x="567397" y="654147"/>
                  <a:pt x="157090" y="1169963"/>
                  <a:pt x="28136" y="1392701"/>
                </a:cubicBezTo>
              </a:path>
            </a:pathLst>
          </a:custGeom>
          <a:noFill/>
          <a:ln cmpd="dbl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736170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 smtClean="0"/>
              <a:t>Sever.java</a:t>
            </a:r>
            <a:endParaRPr kumimoji="1"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4457059" y="-128528"/>
            <a:ext cx="10022541" cy="69865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zh-TW" altLang="en-US" sz="1400" dirty="0">
              <a:latin typeface="Monaco" charset="0"/>
            </a:endParaRPr>
          </a:p>
          <a:p>
            <a:r>
              <a:rPr lang="de-DE" altLang="zh-TW" sz="1400" b="1" dirty="0" err="1" smtClean="0">
                <a:solidFill>
                  <a:srgbClr val="7F0055"/>
                </a:solidFill>
                <a:latin typeface="Monaco" charset="0"/>
              </a:rPr>
              <a:t>public</a:t>
            </a:r>
            <a:r>
              <a:rPr lang="de-DE" altLang="zh-TW" sz="1400" b="1" dirty="0" smtClean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de-DE" altLang="zh-TW" sz="1400" b="1" dirty="0" err="1">
                <a:solidFill>
                  <a:srgbClr val="7F0055"/>
                </a:solidFill>
                <a:latin typeface="Monaco" charset="0"/>
              </a:rPr>
              <a:t>class</a:t>
            </a:r>
            <a:r>
              <a:rPr lang="de-DE" altLang="zh-TW" sz="1400" b="1" dirty="0">
                <a:solidFill>
                  <a:srgbClr val="000000"/>
                </a:solidFill>
                <a:latin typeface="Monaco" charset="0"/>
              </a:rPr>
              <a:t> Server {    </a:t>
            </a:r>
          </a:p>
          <a:p>
            <a:r>
              <a:rPr lang="de-DE" altLang="zh-TW" sz="1400" dirty="0">
                <a:solidFill>
                  <a:srgbClr val="000000"/>
                </a:solidFill>
                <a:latin typeface="Monaco" charset="0"/>
              </a:rPr>
              <a:t>   </a:t>
            </a:r>
          </a:p>
          <a:p>
            <a:r>
              <a:rPr lang="de-DE" altLang="zh-TW" sz="1400" dirty="0">
                <a:solidFill>
                  <a:srgbClr val="000000"/>
                </a:solidFill>
                <a:latin typeface="Monaco" charset="0"/>
              </a:rPr>
              <a:t>  </a:t>
            </a:r>
            <a:r>
              <a:rPr lang="de-DE" altLang="zh-TW" sz="1400" b="1" dirty="0" err="1">
                <a:solidFill>
                  <a:srgbClr val="7F0055"/>
                </a:solidFill>
                <a:latin typeface="Monaco" charset="0"/>
              </a:rPr>
              <a:t>public</a:t>
            </a:r>
            <a:r>
              <a:rPr lang="de-DE" altLang="zh-TW" sz="1400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de-DE" altLang="zh-TW" sz="1400" b="1" dirty="0" err="1">
                <a:solidFill>
                  <a:srgbClr val="7F0055"/>
                </a:solidFill>
                <a:latin typeface="Monaco" charset="0"/>
              </a:rPr>
              <a:t>static</a:t>
            </a:r>
            <a:r>
              <a:rPr lang="de-DE" altLang="zh-TW" sz="1400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de-DE" altLang="zh-TW" sz="1400" b="1" dirty="0" err="1">
                <a:solidFill>
                  <a:srgbClr val="7F0055"/>
                </a:solidFill>
                <a:latin typeface="Monaco" charset="0"/>
              </a:rPr>
              <a:t>void</a:t>
            </a:r>
            <a:r>
              <a:rPr lang="de-DE" altLang="zh-TW" sz="1400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de-DE" altLang="zh-TW" sz="1400" b="1" dirty="0" err="1">
                <a:solidFill>
                  <a:srgbClr val="000000"/>
                </a:solidFill>
                <a:latin typeface="Monaco" charset="0"/>
              </a:rPr>
              <a:t>main</a:t>
            </a:r>
            <a:r>
              <a:rPr lang="de-DE" altLang="zh-TW" sz="1400" b="1" dirty="0">
                <a:solidFill>
                  <a:srgbClr val="000000"/>
                </a:solidFill>
                <a:latin typeface="Monaco" charset="0"/>
              </a:rPr>
              <a:t> (String[] </a:t>
            </a:r>
            <a:r>
              <a:rPr lang="de-DE" altLang="zh-TW" sz="1400" b="1" dirty="0" err="1">
                <a:solidFill>
                  <a:srgbClr val="6A3E3E"/>
                </a:solidFill>
                <a:latin typeface="Monaco" charset="0"/>
              </a:rPr>
              <a:t>args</a:t>
            </a:r>
            <a:r>
              <a:rPr lang="de-DE" altLang="zh-TW" sz="1400" b="1" dirty="0">
                <a:solidFill>
                  <a:srgbClr val="000000"/>
                </a:solidFill>
                <a:latin typeface="Monaco" charset="0"/>
              </a:rPr>
              <a:t> ) </a:t>
            </a:r>
            <a:r>
              <a:rPr lang="de-DE" altLang="zh-TW" sz="1400" b="1" dirty="0" err="1">
                <a:solidFill>
                  <a:srgbClr val="7F0055"/>
                </a:solidFill>
                <a:latin typeface="Monaco" charset="0"/>
              </a:rPr>
              <a:t>throws</a:t>
            </a:r>
            <a:r>
              <a:rPr lang="de-DE" altLang="zh-TW" sz="1400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de-DE" altLang="zh-TW" sz="1400" b="1" dirty="0" err="1">
                <a:solidFill>
                  <a:srgbClr val="000000"/>
                </a:solidFill>
                <a:latin typeface="Monaco" charset="0"/>
              </a:rPr>
              <a:t>IOException</a:t>
            </a:r>
            <a:r>
              <a:rPr lang="de-DE" altLang="zh-TW" sz="1400" b="1" dirty="0">
                <a:solidFill>
                  <a:srgbClr val="000000"/>
                </a:solidFill>
                <a:latin typeface="Monaco" charset="0"/>
              </a:rPr>
              <a:t> {   </a:t>
            </a:r>
          </a:p>
          <a:p>
            <a:r>
              <a:rPr lang="de-DE" altLang="zh-TW" sz="1400" dirty="0">
                <a:solidFill>
                  <a:srgbClr val="000000"/>
                </a:solidFill>
                <a:latin typeface="Monaco" charset="0"/>
              </a:rPr>
              <a:t>     </a:t>
            </a:r>
          </a:p>
          <a:p>
            <a:r>
              <a:rPr lang="de-DE" altLang="zh-TW" sz="1400" dirty="0">
                <a:solidFill>
                  <a:srgbClr val="000000"/>
                </a:solidFill>
                <a:latin typeface="Monaco" charset="0"/>
              </a:rPr>
              <a:t>    </a:t>
            </a:r>
            <a:r>
              <a:rPr lang="de-DE" altLang="zh-TW" sz="1400" b="1" dirty="0" err="1">
                <a:solidFill>
                  <a:srgbClr val="7F0055"/>
                </a:solidFill>
                <a:latin typeface="Monaco" charset="0"/>
              </a:rPr>
              <a:t>int</a:t>
            </a:r>
            <a:r>
              <a:rPr lang="de-DE" altLang="zh-TW" sz="1400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de-DE" altLang="zh-TW" sz="1400" b="1" dirty="0" err="1">
                <a:solidFill>
                  <a:srgbClr val="6A3E3E"/>
                </a:solidFill>
                <a:latin typeface="Monaco" charset="0"/>
              </a:rPr>
              <a:t>bytesRead</a:t>
            </a:r>
            <a:r>
              <a:rPr lang="de-DE" altLang="zh-TW" sz="1400" b="1" dirty="0">
                <a:solidFill>
                  <a:srgbClr val="000000"/>
                </a:solidFill>
                <a:latin typeface="Monaco" charset="0"/>
              </a:rPr>
              <a:t>;</a:t>
            </a:r>
          </a:p>
          <a:p>
            <a:r>
              <a:rPr lang="ro-RO" altLang="zh-TW" sz="1400" dirty="0">
                <a:solidFill>
                  <a:srgbClr val="000000"/>
                </a:solidFill>
                <a:latin typeface="Monaco" charset="0"/>
              </a:rPr>
              <a:t>    </a:t>
            </a:r>
            <a:r>
              <a:rPr lang="ro-RO" altLang="zh-TW" sz="1400" b="1" dirty="0" err="1">
                <a:solidFill>
                  <a:srgbClr val="7F0055"/>
                </a:solidFill>
                <a:latin typeface="Monaco" charset="0"/>
              </a:rPr>
              <a:t>int</a:t>
            </a:r>
            <a:r>
              <a:rPr lang="ro-RO" altLang="zh-TW" sz="1400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ro-RO" altLang="zh-TW" sz="1400" b="1" dirty="0" err="1">
                <a:solidFill>
                  <a:srgbClr val="6A3E3E"/>
                </a:solidFill>
                <a:latin typeface="Monaco" charset="0"/>
              </a:rPr>
              <a:t>current</a:t>
            </a:r>
            <a:r>
              <a:rPr lang="ro-RO" altLang="zh-TW" sz="1400" b="1" dirty="0">
                <a:solidFill>
                  <a:srgbClr val="000000"/>
                </a:solidFill>
                <a:latin typeface="Monaco" charset="0"/>
              </a:rPr>
              <a:t> = 0</a:t>
            </a:r>
            <a:r>
              <a:rPr lang="ro-RO" altLang="zh-TW" sz="1400" b="1" dirty="0" smtClean="0">
                <a:solidFill>
                  <a:srgbClr val="000000"/>
                </a:solidFill>
                <a:latin typeface="Monaco" charset="0"/>
              </a:rPr>
              <a:t>;</a:t>
            </a:r>
            <a:endParaRPr lang="ro-RO" altLang="zh-TW" sz="1400" dirty="0">
              <a:solidFill>
                <a:srgbClr val="000000"/>
              </a:solidFill>
              <a:latin typeface="Monaco" charset="0"/>
            </a:endParaRPr>
          </a:p>
          <a:p>
            <a:r>
              <a:rPr lang="ro-RO" altLang="zh-TW" sz="1400" dirty="0">
                <a:solidFill>
                  <a:srgbClr val="000000"/>
                </a:solidFill>
                <a:latin typeface="Monaco" charset="0"/>
              </a:rPr>
              <a:t>    </a:t>
            </a:r>
            <a:r>
              <a:rPr lang="ro-RO" altLang="zh-TW" sz="1400" dirty="0" err="1">
                <a:solidFill>
                  <a:srgbClr val="000000"/>
                </a:solidFill>
                <a:latin typeface="Monaco" charset="0"/>
              </a:rPr>
              <a:t>ServerSocket</a:t>
            </a:r>
            <a:r>
              <a:rPr lang="ro-RO" altLang="zh-TW" sz="1400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ro-RO" altLang="zh-TW" sz="1400" dirty="0" err="1">
                <a:solidFill>
                  <a:srgbClr val="6A3E3E"/>
                </a:solidFill>
                <a:latin typeface="Monaco" charset="0"/>
              </a:rPr>
              <a:t>serverSocket</a:t>
            </a:r>
            <a:r>
              <a:rPr lang="ro-RO" altLang="zh-TW" sz="1400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ro-RO" altLang="zh-TW" sz="1400" b="1" dirty="0" err="1">
                <a:solidFill>
                  <a:srgbClr val="7F0055"/>
                </a:solidFill>
                <a:latin typeface="Monaco" charset="0"/>
              </a:rPr>
              <a:t>null</a:t>
            </a:r>
            <a:r>
              <a:rPr lang="ro-RO" altLang="zh-TW" sz="1400" b="1" dirty="0">
                <a:solidFill>
                  <a:srgbClr val="000000"/>
                </a:solidFill>
                <a:latin typeface="Monaco" charset="0"/>
              </a:rPr>
              <a:t>;</a:t>
            </a:r>
          </a:p>
          <a:p>
            <a:r>
              <a:rPr lang="ro-RO" altLang="zh-TW" sz="1400" dirty="0">
                <a:solidFill>
                  <a:srgbClr val="000000"/>
                </a:solidFill>
                <a:latin typeface="Monaco" charset="0"/>
              </a:rPr>
              <a:t>    </a:t>
            </a:r>
            <a:r>
              <a:rPr lang="ro-RO" altLang="zh-TW" sz="1400" dirty="0" err="1">
                <a:solidFill>
                  <a:srgbClr val="6A3E3E"/>
                </a:solidFill>
                <a:latin typeface="Monaco" charset="0"/>
              </a:rPr>
              <a:t>serverSocket</a:t>
            </a:r>
            <a:r>
              <a:rPr lang="ro-RO" altLang="zh-TW" sz="1400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ro-RO" altLang="zh-TW" sz="1400" b="1" dirty="0" err="1">
                <a:solidFill>
                  <a:srgbClr val="7F0055"/>
                </a:solidFill>
                <a:latin typeface="Monaco" charset="0"/>
              </a:rPr>
              <a:t>new</a:t>
            </a:r>
            <a:r>
              <a:rPr lang="ro-RO" altLang="zh-TW" sz="1400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ro-RO" altLang="zh-TW" sz="1400" b="1" dirty="0" err="1">
                <a:solidFill>
                  <a:srgbClr val="000000"/>
                </a:solidFill>
                <a:latin typeface="Monaco" charset="0"/>
              </a:rPr>
              <a:t>ServerSocket</a:t>
            </a:r>
            <a:r>
              <a:rPr lang="ro-RO" altLang="zh-TW" sz="1400" b="1" dirty="0">
                <a:solidFill>
                  <a:srgbClr val="000000"/>
                </a:solidFill>
                <a:latin typeface="Monaco" charset="0"/>
              </a:rPr>
              <a:t>(13267);</a:t>
            </a:r>
          </a:p>
          <a:p>
            <a:r>
              <a:rPr lang="de-DE" altLang="zh-TW" sz="1400" dirty="0">
                <a:solidFill>
                  <a:srgbClr val="000000"/>
                </a:solidFill>
                <a:latin typeface="Monaco" charset="0"/>
              </a:rPr>
              <a:t>       </a:t>
            </a:r>
          </a:p>
          <a:p>
            <a:r>
              <a:rPr lang="en-US" altLang="zh-TW" sz="1400" dirty="0">
                <a:solidFill>
                  <a:srgbClr val="000000"/>
                </a:solidFill>
                <a:latin typeface="Monaco" charset="0"/>
              </a:rPr>
              <a:t>    </a:t>
            </a:r>
            <a:r>
              <a:rPr lang="en-US" altLang="zh-TW" sz="1400" b="1" dirty="0">
                <a:solidFill>
                  <a:srgbClr val="7F0055"/>
                </a:solidFill>
                <a:latin typeface="Monaco" charset="0"/>
              </a:rPr>
              <a:t>while</a:t>
            </a:r>
            <a:r>
              <a:rPr lang="en-US" altLang="zh-TW" sz="1400" b="1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altLang="zh-TW" sz="1400" b="1" dirty="0">
                <a:solidFill>
                  <a:srgbClr val="7F0055"/>
                </a:solidFill>
                <a:latin typeface="Monaco" charset="0"/>
              </a:rPr>
              <a:t>true</a:t>
            </a:r>
            <a:r>
              <a:rPr lang="en-US" altLang="zh-TW" sz="1400" b="1" dirty="0">
                <a:solidFill>
                  <a:srgbClr val="000000"/>
                </a:solidFill>
                <a:latin typeface="Monaco" charset="0"/>
              </a:rPr>
              <a:t>) {</a:t>
            </a:r>
          </a:p>
          <a:p>
            <a:r>
              <a:rPr lang="en-US" altLang="zh-TW" sz="1400" dirty="0">
                <a:solidFill>
                  <a:srgbClr val="000000"/>
                </a:solidFill>
                <a:latin typeface="Monaco" charset="0"/>
              </a:rPr>
              <a:t>        Socket </a:t>
            </a:r>
            <a:r>
              <a:rPr lang="en-US" altLang="zh-TW" sz="1400" dirty="0" err="1">
                <a:solidFill>
                  <a:srgbClr val="6A3E3E"/>
                </a:solidFill>
                <a:latin typeface="Monaco" charset="0"/>
              </a:rPr>
              <a:t>clientSocket</a:t>
            </a:r>
            <a:r>
              <a:rPr lang="en-US" altLang="zh-TW" sz="1400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altLang="zh-TW" sz="1400" b="1" dirty="0">
                <a:solidFill>
                  <a:srgbClr val="7F0055"/>
                </a:solidFill>
                <a:latin typeface="Monaco" charset="0"/>
              </a:rPr>
              <a:t>null</a:t>
            </a:r>
            <a:r>
              <a:rPr lang="en-US" altLang="zh-TW" sz="1400" b="1" dirty="0">
                <a:solidFill>
                  <a:srgbClr val="000000"/>
                </a:solidFill>
                <a:latin typeface="Monaco" charset="0"/>
              </a:rPr>
              <a:t>;</a:t>
            </a:r>
          </a:p>
          <a:p>
            <a:r>
              <a:rPr lang="en-US" altLang="zh-TW" sz="1400" dirty="0">
                <a:solidFill>
                  <a:srgbClr val="000000"/>
                </a:solidFill>
                <a:latin typeface="Monaco" charset="0"/>
              </a:rPr>
              <a:t>        </a:t>
            </a:r>
            <a:r>
              <a:rPr lang="en-US" altLang="zh-TW" sz="1400" dirty="0" err="1">
                <a:solidFill>
                  <a:srgbClr val="6A3E3E"/>
                </a:solidFill>
                <a:latin typeface="Monaco" charset="0"/>
              </a:rPr>
              <a:t>clientSocket</a:t>
            </a:r>
            <a:r>
              <a:rPr lang="en-US" altLang="zh-TW" sz="1400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altLang="zh-TW" sz="1400" dirty="0" err="1">
                <a:solidFill>
                  <a:srgbClr val="6A3E3E"/>
                </a:solidFill>
                <a:latin typeface="Monaco" charset="0"/>
              </a:rPr>
              <a:t>serverSocket</a:t>
            </a:r>
            <a:r>
              <a:rPr lang="en-US" altLang="zh-TW" sz="1400" dirty="0" err="1">
                <a:solidFill>
                  <a:srgbClr val="000000"/>
                </a:solidFill>
                <a:latin typeface="Monaco" charset="0"/>
              </a:rPr>
              <a:t>.accept</a:t>
            </a:r>
            <a:r>
              <a:rPr lang="en-US" altLang="zh-TW" sz="1400" dirty="0">
                <a:solidFill>
                  <a:srgbClr val="000000"/>
                </a:solidFill>
                <a:latin typeface="Monaco" charset="0"/>
              </a:rPr>
              <a:t>();</a:t>
            </a:r>
          </a:p>
          <a:p>
            <a:r>
              <a:rPr lang="en-US" altLang="zh-TW" sz="1400" dirty="0">
                <a:solidFill>
                  <a:srgbClr val="000000"/>
                </a:solidFill>
                <a:latin typeface="Monaco" charset="0"/>
              </a:rPr>
              <a:t>	</a:t>
            </a:r>
            <a:r>
              <a:rPr lang="en-US" altLang="zh-TW" sz="1400" dirty="0" err="1">
                <a:solidFill>
                  <a:srgbClr val="000000"/>
                </a:solidFill>
                <a:latin typeface="Monaco" charset="0"/>
              </a:rPr>
              <a:t>System.</a:t>
            </a:r>
            <a:r>
              <a:rPr lang="en-US" altLang="zh-TW" sz="1400" b="1" i="1" dirty="0" err="1">
                <a:solidFill>
                  <a:srgbClr val="0000C0"/>
                </a:solidFill>
                <a:latin typeface="Monaco" charset="0"/>
              </a:rPr>
              <a:t>out</a:t>
            </a:r>
            <a:r>
              <a:rPr lang="en-US" altLang="zh-TW" sz="1400" b="1" i="1" dirty="0" err="1">
                <a:solidFill>
                  <a:srgbClr val="000000"/>
                </a:solidFill>
                <a:latin typeface="Monaco" charset="0"/>
              </a:rPr>
              <a:t>.println</a:t>
            </a:r>
            <a:r>
              <a:rPr lang="en-US" altLang="zh-TW" sz="1400" b="1" i="1" dirty="0" smtClean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altLang="zh-TW" sz="1400" b="1" i="1" dirty="0" smtClean="0">
                <a:solidFill>
                  <a:srgbClr val="2A00FF"/>
                </a:solidFill>
                <a:latin typeface="Monaco" charset="0"/>
              </a:rPr>
              <a:t>”connecting"</a:t>
            </a:r>
            <a:r>
              <a:rPr lang="en-US" altLang="zh-TW" sz="1400" b="1" i="1" dirty="0" smtClean="0">
                <a:solidFill>
                  <a:srgbClr val="000000"/>
                </a:solidFill>
                <a:latin typeface="Monaco" charset="0"/>
              </a:rPr>
              <a:t>);</a:t>
            </a:r>
            <a:endParaRPr lang="en-US" altLang="zh-TW" sz="1400" b="1" i="1" dirty="0">
              <a:solidFill>
                <a:srgbClr val="000000"/>
              </a:solidFill>
              <a:latin typeface="Monaco" charset="0"/>
            </a:endParaRPr>
          </a:p>
          <a:p>
            <a:r>
              <a:rPr lang="de-DE" altLang="zh-TW" sz="1400" dirty="0">
                <a:solidFill>
                  <a:srgbClr val="000000"/>
                </a:solidFill>
                <a:latin typeface="Monaco" charset="0"/>
              </a:rPr>
              <a:t>         </a:t>
            </a:r>
          </a:p>
          <a:p>
            <a:r>
              <a:rPr lang="de-DE" altLang="zh-TW" sz="1400" dirty="0">
                <a:solidFill>
                  <a:srgbClr val="000000"/>
                </a:solidFill>
                <a:latin typeface="Monaco" charset="0"/>
              </a:rPr>
              <a:t>        </a:t>
            </a:r>
            <a:r>
              <a:rPr lang="de-DE" altLang="zh-TW" sz="1400" dirty="0" err="1">
                <a:solidFill>
                  <a:srgbClr val="000000"/>
                </a:solidFill>
                <a:latin typeface="Monaco" charset="0"/>
              </a:rPr>
              <a:t>InputStream</a:t>
            </a:r>
            <a:r>
              <a:rPr lang="de-DE" altLang="zh-TW" sz="1400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de-DE" altLang="zh-TW" sz="1400" dirty="0">
                <a:solidFill>
                  <a:srgbClr val="6A3E3E"/>
                </a:solidFill>
                <a:latin typeface="Monaco" charset="0"/>
              </a:rPr>
              <a:t>in</a:t>
            </a:r>
            <a:r>
              <a:rPr lang="de-DE" altLang="zh-TW" sz="1400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de-DE" altLang="zh-TW" sz="1400" dirty="0" err="1">
                <a:solidFill>
                  <a:srgbClr val="6A3E3E"/>
                </a:solidFill>
                <a:latin typeface="Monaco" charset="0"/>
              </a:rPr>
              <a:t>clientSocket</a:t>
            </a:r>
            <a:r>
              <a:rPr lang="de-DE" altLang="zh-TW" sz="1400" dirty="0" err="1">
                <a:solidFill>
                  <a:srgbClr val="000000"/>
                </a:solidFill>
                <a:latin typeface="Monaco" charset="0"/>
              </a:rPr>
              <a:t>.getInputStream</a:t>
            </a:r>
            <a:r>
              <a:rPr lang="de-DE" altLang="zh-TW" sz="1400" dirty="0">
                <a:solidFill>
                  <a:srgbClr val="000000"/>
                </a:solidFill>
                <a:latin typeface="Monaco" charset="0"/>
              </a:rPr>
              <a:t>();</a:t>
            </a:r>
          </a:p>
          <a:p>
            <a:r>
              <a:rPr lang="de-DE" altLang="zh-TW" sz="1400" dirty="0">
                <a:solidFill>
                  <a:srgbClr val="000000"/>
                </a:solidFill>
                <a:latin typeface="Monaco" charset="0"/>
              </a:rPr>
              <a:t>         </a:t>
            </a:r>
          </a:p>
          <a:p>
            <a:r>
              <a:rPr lang="de-DE" altLang="zh-TW" sz="1400" dirty="0">
                <a:solidFill>
                  <a:srgbClr val="000000"/>
                </a:solidFill>
                <a:latin typeface="Monaco" charset="0"/>
              </a:rPr>
              <a:t>        </a:t>
            </a:r>
            <a:r>
              <a:rPr lang="de-DE" altLang="zh-TW" sz="1400" dirty="0" err="1">
                <a:solidFill>
                  <a:srgbClr val="000000"/>
                </a:solidFill>
                <a:latin typeface="Monaco" charset="0"/>
              </a:rPr>
              <a:t>DataInputStream</a:t>
            </a:r>
            <a:r>
              <a:rPr lang="de-DE" altLang="zh-TW" sz="1400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de-DE" altLang="zh-TW" sz="1400" dirty="0" err="1">
                <a:solidFill>
                  <a:srgbClr val="6A3E3E"/>
                </a:solidFill>
                <a:latin typeface="Monaco" charset="0"/>
              </a:rPr>
              <a:t>clientData</a:t>
            </a:r>
            <a:r>
              <a:rPr lang="de-DE" altLang="zh-TW" sz="1400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de-DE" altLang="zh-TW" sz="1400" b="1" dirty="0" err="1">
                <a:solidFill>
                  <a:srgbClr val="7F0055"/>
                </a:solidFill>
                <a:latin typeface="Monaco" charset="0"/>
              </a:rPr>
              <a:t>new</a:t>
            </a:r>
            <a:r>
              <a:rPr lang="de-DE" altLang="zh-TW" sz="1400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de-DE" altLang="zh-TW" sz="1400" b="1" dirty="0" err="1">
                <a:solidFill>
                  <a:srgbClr val="000000"/>
                </a:solidFill>
                <a:latin typeface="Monaco" charset="0"/>
              </a:rPr>
              <a:t>DataInputStream</a:t>
            </a:r>
            <a:r>
              <a:rPr lang="de-DE" altLang="zh-TW" sz="1400" b="1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de-DE" altLang="zh-TW" sz="1400" b="1" dirty="0">
                <a:solidFill>
                  <a:srgbClr val="6A3E3E"/>
                </a:solidFill>
                <a:latin typeface="Monaco" charset="0"/>
              </a:rPr>
              <a:t>in</a:t>
            </a:r>
            <a:r>
              <a:rPr lang="de-DE" altLang="zh-TW" sz="1400" b="1" dirty="0">
                <a:solidFill>
                  <a:srgbClr val="000000"/>
                </a:solidFill>
                <a:latin typeface="Monaco" charset="0"/>
              </a:rPr>
              <a:t>); </a:t>
            </a:r>
          </a:p>
          <a:p>
            <a:r>
              <a:rPr lang="de-DE" altLang="zh-TW" sz="1400" dirty="0">
                <a:solidFill>
                  <a:srgbClr val="000000"/>
                </a:solidFill>
                <a:latin typeface="Monaco" charset="0"/>
              </a:rPr>
              <a:t>         </a:t>
            </a:r>
          </a:p>
          <a:p>
            <a:r>
              <a:rPr lang="de-DE" altLang="zh-TW" sz="1400" dirty="0">
                <a:solidFill>
                  <a:srgbClr val="000000"/>
                </a:solidFill>
                <a:latin typeface="Monaco" charset="0"/>
              </a:rPr>
              <a:t>        String </a:t>
            </a:r>
            <a:r>
              <a:rPr lang="de-DE" altLang="zh-TW" sz="1400" dirty="0" err="1">
                <a:solidFill>
                  <a:srgbClr val="6A3E3E"/>
                </a:solidFill>
                <a:latin typeface="Monaco" charset="0"/>
              </a:rPr>
              <a:t>fileName</a:t>
            </a:r>
            <a:r>
              <a:rPr lang="de-DE" altLang="zh-TW" sz="1400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de-DE" altLang="zh-TW" sz="1400" dirty="0" err="1">
                <a:solidFill>
                  <a:srgbClr val="6A3E3E"/>
                </a:solidFill>
                <a:latin typeface="Monaco" charset="0"/>
              </a:rPr>
              <a:t>clientData</a:t>
            </a:r>
            <a:r>
              <a:rPr lang="de-DE" altLang="zh-TW" sz="1400" dirty="0" err="1">
                <a:solidFill>
                  <a:srgbClr val="000000"/>
                </a:solidFill>
                <a:latin typeface="Monaco" charset="0"/>
              </a:rPr>
              <a:t>.readUTF</a:t>
            </a:r>
            <a:r>
              <a:rPr lang="de-DE" altLang="zh-TW" sz="1400" dirty="0">
                <a:solidFill>
                  <a:srgbClr val="000000"/>
                </a:solidFill>
                <a:latin typeface="Monaco" charset="0"/>
              </a:rPr>
              <a:t>();   </a:t>
            </a:r>
          </a:p>
          <a:p>
            <a:r>
              <a:rPr lang="de-DE" altLang="zh-TW" sz="1400" dirty="0">
                <a:solidFill>
                  <a:srgbClr val="000000"/>
                </a:solidFill>
                <a:latin typeface="Monaco" charset="0"/>
              </a:rPr>
              <a:t>        </a:t>
            </a:r>
          </a:p>
          <a:p>
            <a:r>
              <a:rPr lang="de-DE" altLang="zh-TW" sz="1400" dirty="0">
                <a:solidFill>
                  <a:srgbClr val="000000"/>
                </a:solidFill>
                <a:latin typeface="Monaco" charset="0"/>
              </a:rPr>
              <a:t>        </a:t>
            </a:r>
            <a:r>
              <a:rPr lang="de-DE" altLang="zh-TW" sz="1400" dirty="0" err="1">
                <a:solidFill>
                  <a:srgbClr val="000000"/>
                </a:solidFill>
                <a:latin typeface="Monaco" charset="0"/>
              </a:rPr>
              <a:t>OutputStream</a:t>
            </a:r>
            <a:r>
              <a:rPr lang="de-DE" altLang="zh-TW" sz="1400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de-DE" altLang="zh-TW" sz="1400" dirty="0" err="1">
                <a:solidFill>
                  <a:srgbClr val="6A3E3E"/>
                </a:solidFill>
                <a:latin typeface="Monaco" charset="0"/>
              </a:rPr>
              <a:t>output</a:t>
            </a:r>
            <a:r>
              <a:rPr lang="de-DE" altLang="zh-TW" sz="1400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de-DE" altLang="zh-TW" sz="1400" b="1" dirty="0" err="1">
                <a:solidFill>
                  <a:srgbClr val="7F0055"/>
                </a:solidFill>
                <a:latin typeface="Monaco" charset="0"/>
              </a:rPr>
              <a:t>new</a:t>
            </a:r>
            <a:r>
              <a:rPr lang="de-DE" altLang="zh-TW" sz="1400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de-DE" altLang="zh-TW" sz="1400" b="1" dirty="0" err="1">
                <a:solidFill>
                  <a:srgbClr val="000000"/>
                </a:solidFill>
                <a:latin typeface="Monaco" charset="0"/>
              </a:rPr>
              <a:t>FileOutputStream</a:t>
            </a:r>
            <a:r>
              <a:rPr lang="de-DE" altLang="zh-TW" sz="1400" b="1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de-DE" altLang="zh-TW" sz="1400" b="1" dirty="0" err="1">
                <a:solidFill>
                  <a:srgbClr val="6A3E3E"/>
                </a:solidFill>
                <a:latin typeface="Monaco" charset="0"/>
              </a:rPr>
              <a:t>fileName</a:t>
            </a:r>
            <a:r>
              <a:rPr lang="de-DE" altLang="zh-TW" sz="1400" b="1" dirty="0">
                <a:solidFill>
                  <a:srgbClr val="000000"/>
                </a:solidFill>
                <a:latin typeface="Monaco" charset="0"/>
              </a:rPr>
              <a:t>);   </a:t>
            </a:r>
          </a:p>
          <a:p>
            <a:r>
              <a:rPr lang="de-DE" altLang="zh-TW" sz="1400" dirty="0">
                <a:solidFill>
                  <a:srgbClr val="000000"/>
                </a:solidFill>
                <a:latin typeface="Monaco" charset="0"/>
              </a:rPr>
              <a:t>        </a:t>
            </a:r>
            <a:r>
              <a:rPr lang="de-DE" altLang="zh-TW" sz="1400" b="1" dirty="0" err="1">
                <a:solidFill>
                  <a:srgbClr val="7F0055"/>
                </a:solidFill>
                <a:latin typeface="Monaco" charset="0"/>
              </a:rPr>
              <a:t>long</a:t>
            </a:r>
            <a:r>
              <a:rPr lang="de-DE" altLang="zh-TW" sz="1400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de-DE" altLang="zh-TW" sz="1400" b="1" dirty="0" err="1">
                <a:solidFill>
                  <a:srgbClr val="6A3E3E"/>
                </a:solidFill>
                <a:latin typeface="Monaco" charset="0"/>
              </a:rPr>
              <a:t>size</a:t>
            </a:r>
            <a:r>
              <a:rPr lang="de-DE" altLang="zh-TW" sz="1400" b="1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de-DE" altLang="zh-TW" sz="1400" b="1" dirty="0" err="1">
                <a:solidFill>
                  <a:srgbClr val="6A3E3E"/>
                </a:solidFill>
                <a:latin typeface="Monaco" charset="0"/>
              </a:rPr>
              <a:t>clientData</a:t>
            </a:r>
            <a:r>
              <a:rPr lang="de-DE" altLang="zh-TW" sz="1400" b="1" dirty="0" err="1">
                <a:solidFill>
                  <a:srgbClr val="000000"/>
                </a:solidFill>
                <a:latin typeface="Monaco" charset="0"/>
              </a:rPr>
              <a:t>.readLong</a:t>
            </a:r>
            <a:r>
              <a:rPr lang="de-DE" altLang="zh-TW" sz="1400" b="1" dirty="0">
                <a:solidFill>
                  <a:srgbClr val="000000"/>
                </a:solidFill>
                <a:latin typeface="Monaco" charset="0"/>
              </a:rPr>
              <a:t>();   </a:t>
            </a:r>
          </a:p>
          <a:p>
            <a:r>
              <a:rPr lang="en-US" altLang="zh-TW" sz="1400" dirty="0">
                <a:solidFill>
                  <a:srgbClr val="000000"/>
                </a:solidFill>
                <a:latin typeface="Monaco" charset="0"/>
              </a:rPr>
              <a:t>        </a:t>
            </a:r>
            <a:r>
              <a:rPr lang="en-US" altLang="zh-TW" sz="1400" b="1" dirty="0">
                <a:solidFill>
                  <a:srgbClr val="7F0055"/>
                </a:solidFill>
                <a:latin typeface="Monaco" charset="0"/>
              </a:rPr>
              <a:t>byte</a:t>
            </a:r>
            <a:r>
              <a:rPr lang="en-US" altLang="zh-TW" sz="1400" b="1" dirty="0">
                <a:solidFill>
                  <a:srgbClr val="000000"/>
                </a:solidFill>
                <a:latin typeface="Monaco" charset="0"/>
              </a:rPr>
              <a:t>[] </a:t>
            </a:r>
            <a:r>
              <a:rPr lang="en-US" altLang="zh-TW" sz="1400" b="1" dirty="0">
                <a:solidFill>
                  <a:srgbClr val="6A3E3E"/>
                </a:solidFill>
                <a:latin typeface="Monaco" charset="0"/>
              </a:rPr>
              <a:t>buffer</a:t>
            </a:r>
            <a:r>
              <a:rPr lang="en-US" altLang="zh-TW" sz="1400" b="1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altLang="zh-TW" sz="1400" b="1" dirty="0">
                <a:solidFill>
                  <a:srgbClr val="7F0055"/>
                </a:solidFill>
                <a:latin typeface="Monaco" charset="0"/>
              </a:rPr>
              <a:t>new</a:t>
            </a:r>
            <a:r>
              <a:rPr lang="en-US" altLang="zh-TW" sz="1400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altLang="zh-TW" sz="1400" b="1" dirty="0">
                <a:solidFill>
                  <a:srgbClr val="7F0055"/>
                </a:solidFill>
                <a:latin typeface="Monaco" charset="0"/>
              </a:rPr>
              <a:t>byte</a:t>
            </a:r>
            <a:r>
              <a:rPr lang="en-US" altLang="zh-TW" sz="1400" b="1" dirty="0">
                <a:solidFill>
                  <a:srgbClr val="000000"/>
                </a:solidFill>
                <a:latin typeface="Monaco" charset="0"/>
              </a:rPr>
              <a:t>[1024];   </a:t>
            </a:r>
          </a:p>
          <a:p>
            <a:r>
              <a:rPr lang="en-US" altLang="zh-TW" sz="1400" dirty="0">
                <a:solidFill>
                  <a:srgbClr val="000000"/>
                </a:solidFill>
                <a:latin typeface="Monaco" charset="0"/>
              </a:rPr>
              <a:t>        </a:t>
            </a:r>
            <a:r>
              <a:rPr lang="en-US" altLang="zh-TW" sz="1400" b="1" dirty="0">
                <a:solidFill>
                  <a:srgbClr val="7F0055"/>
                </a:solidFill>
                <a:latin typeface="Monaco" charset="0"/>
              </a:rPr>
              <a:t>while</a:t>
            </a:r>
            <a:r>
              <a:rPr lang="en-US" altLang="zh-TW" sz="1400" b="1" dirty="0">
                <a:solidFill>
                  <a:srgbClr val="000000"/>
                </a:solidFill>
                <a:latin typeface="Monaco" charset="0"/>
              </a:rPr>
              <a:t> (</a:t>
            </a:r>
            <a:r>
              <a:rPr lang="en-US" altLang="zh-TW" sz="1400" b="1" dirty="0">
                <a:solidFill>
                  <a:srgbClr val="6A3E3E"/>
                </a:solidFill>
                <a:latin typeface="Monaco" charset="0"/>
              </a:rPr>
              <a:t>size</a:t>
            </a:r>
            <a:r>
              <a:rPr lang="en-US" altLang="zh-TW" sz="1400" b="1" dirty="0">
                <a:solidFill>
                  <a:srgbClr val="000000"/>
                </a:solidFill>
                <a:latin typeface="Monaco" charset="0"/>
              </a:rPr>
              <a:t> &gt; 0 &amp;&amp; (</a:t>
            </a:r>
            <a:r>
              <a:rPr lang="en-US" altLang="zh-TW" sz="1400" b="1" dirty="0" err="1">
                <a:solidFill>
                  <a:srgbClr val="6A3E3E"/>
                </a:solidFill>
                <a:latin typeface="Monaco" charset="0"/>
              </a:rPr>
              <a:t>bytesRead</a:t>
            </a:r>
            <a:r>
              <a:rPr lang="en-US" altLang="zh-TW" sz="1400" b="1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altLang="zh-TW" sz="1400" b="1" dirty="0" err="1">
                <a:solidFill>
                  <a:srgbClr val="6A3E3E"/>
                </a:solidFill>
                <a:latin typeface="Monaco" charset="0"/>
              </a:rPr>
              <a:t>clientData</a:t>
            </a:r>
            <a:r>
              <a:rPr lang="en-US" altLang="zh-TW" sz="1400" b="1" dirty="0" err="1">
                <a:solidFill>
                  <a:srgbClr val="000000"/>
                </a:solidFill>
                <a:latin typeface="Monaco" charset="0"/>
              </a:rPr>
              <a:t>.read</a:t>
            </a:r>
            <a:r>
              <a:rPr lang="en-US" altLang="zh-TW" sz="1400" b="1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altLang="zh-TW" sz="1400" b="1" dirty="0">
                <a:solidFill>
                  <a:srgbClr val="6A3E3E"/>
                </a:solidFill>
                <a:latin typeface="Monaco" charset="0"/>
              </a:rPr>
              <a:t>buffer</a:t>
            </a:r>
            <a:r>
              <a:rPr lang="en-US" altLang="zh-TW" sz="1400" b="1" dirty="0" smtClean="0">
                <a:solidFill>
                  <a:srgbClr val="000000"/>
                </a:solidFill>
                <a:latin typeface="Monaco" charset="0"/>
              </a:rPr>
              <a:t>,</a:t>
            </a:r>
            <a:endParaRPr lang="zh-TW" altLang="en-US" sz="1400" b="1" dirty="0" smtClean="0">
              <a:solidFill>
                <a:srgbClr val="000000"/>
              </a:solidFill>
              <a:latin typeface="Monaco" charset="0"/>
            </a:endParaRPr>
          </a:p>
          <a:p>
            <a:r>
              <a:rPr lang="en-US" altLang="zh-TW" sz="1400" b="1" dirty="0" smtClean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zh-TW" altLang="en-US" sz="1400" b="1" dirty="0" smtClean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en-US" altLang="zh-TW" sz="1400" b="1" dirty="0" smtClean="0">
                <a:solidFill>
                  <a:srgbClr val="000000"/>
                </a:solidFill>
                <a:latin typeface="Monaco" charset="0"/>
              </a:rPr>
              <a:t>0</a:t>
            </a:r>
            <a:r>
              <a:rPr lang="en-US" altLang="zh-TW" sz="1400" b="1" dirty="0">
                <a:solidFill>
                  <a:srgbClr val="000000"/>
                </a:solidFill>
                <a:latin typeface="Monaco" charset="0"/>
              </a:rPr>
              <a:t>, (</a:t>
            </a:r>
            <a:r>
              <a:rPr lang="en-US" altLang="zh-TW" sz="1400" b="1" dirty="0" err="1">
                <a:solidFill>
                  <a:srgbClr val="7F0055"/>
                </a:solidFill>
                <a:latin typeface="Monaco" charset="0"/>
              </a:rPr>
              <a:t>int</a:t>
            </a:r>
            <a:r>
              <a:rPr lang="en-US" altLang="zh-TW" sz="1400" b="1" dirty="0">
                <a:solidFill>
                  <a:srgbClr val="000000"/>
                </a:solidFill>
                <a:latin typeface="Monaco" charset="0"/>
              </a:rPr>
              <a:t>)</a:t>
            </a:r>
            <a:r>
              <a:rPr lang="en-US" altLang="zh-TW" sz="1400" b="1" dirty="0" err="1">
                <a:solidFill>
                  <a:srgbClr val="000000"/>
                </a:solidFill>
                <a:latin typeface="Monaco" charset="0"/>
              </a:rPr>
              <a:t>Math.</a:t>
            </a:r>
            <a:r>
              <a:rPr lang="en-US" altLang="zh-TW" sz="1400" b="1" i="1" dirty="0" err="1">
                <a:solidFill>
                  <a:srgbClr val="000000"/>
                </a:solidFill>
                <a:latin typeface="Monaco" charset="0"/>
              </a:rPr>
              <a:t>min</a:t>
            </a:r>
            <a:r>
              <a:rPr lang="en-US" altLang="zh-TW" sz="1400" b="1" i="1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altLang="zh-TW" sz="1400" b="1" i="1" dirty="0" err="1">
                <a:solidFill>
                  <a:srgbClr val="6A3E3E"/>
                </a:solidFill>
                <a:latin typeface="Monaco" charset="0"/>
              </a:rPr>
              <a:t>buffer</a:t>
            </a:r>
            <a:r>
              <a:rPr lang="en-US" altLang="zh-TW" sz="1400" b="1" i="1" dirty="0" err="1">
                <a:solidFill>
                  <a:srgbClr val="000000"/>
                </a:solidFill>
                <a:latin typeface="Monaco" charset="0"/>
              </a:rPr>
              <a:t>.</a:t>
            </a:r>
            <a:r>
              <a:rPr lang="en-US" altLang="zh-TW" sz="1400" b="1" i="1" dirty="0" err="1">
                <a:solidFill>
                  <a:srgbClr val="0000C0"/>
                </a:solidFill>
                <a:latin typeface="Monaco" charset="0"/>
              </a:rPr>
              <a:t>length</a:t>
            </a:r>
            <a:r>
              <a:rPr lang="en-US" altLang="zh-TW" sz="1400" b="1" i="1" dirty="0">
                <a:solidFill>
                  <a:srgbClr val="000000"/>
                </a:solidFill>
                <a:latin typeface="Monaco" charset="0"/>
              </a:rPr>
              <a:t>, </a:t>
            </a:r>
            <a:r>
              <a:rPr lang="en-US" altLang="zh-TW" sz="1400" b="1" i="1" dirty="0">
                <a:solidFill>
                  <a:srgbClr val="6A3E3E"/>
                </a:solidFill>
                <a:latin typeface="Monaco" charset="0"/>
              </a:rPr>
              <a:t>size</a:t>
            </a:r>
            <a:r>
              <a:rPr lang="en-US" altLang="zh-TW" sz="1400" b="1" i="1" dirty="0">
                <a:solidFill>
                  <a:srgbClr val="000000"/>
                </a:solidFill>
                <a:latin typeface="Monaco" charset="0"/>
              </a:rPr>
              <a:t>))) != -1)   </a:t>
            </a:r>
            <a:r>
              <a:rPr lang="de-DE" altLang="zh-TW" sz="1400" dirty="0" smtClean="0">
                <a:solidFill>
                  <a:srgbClr val="000000"/>
                </a:solidFill>
                <a:latin typeface="Monaco" charset="0"/>
              </a:rPr>
              <a:t>{   </a:t>
            </a:r>
            <a:endParaRPr lang="de-DE" altLang="zh-TW" sz="1400" dirty="0">
              <a:solidFill>
                <a:srgbClr val="000000"/>
              </a:solidFill>
              <a:latin typeface="Monaco" charset="0"/>
            </a:endParaRPr>
          </a:p>
          <a:p>
            <a:r>
              <a:rPr lang="de-DE" altLang="zh-TW" sz="1400" dirty="0">
                <a:solidFill>
                  <a:srgbClr val="000000"/>
                </a:solidFill>
                <a:latin typeface="Monaco" charset="0"/>
              </a:rPr>
              <a:t>            </a:t>
            </a:r>
            <a:r>
              <a:rPr lang="de-DE" altLang="zh-TW" sz="1400" dirty="0" err="1">
                <a:solidFill>
                  <a:srgbClr val="6A3E3E"/>
                </a:solidFill>
                <a:latin typeface="Monaco" charset="0"/>
              </a:rPr>
              <a:t>output</a:t>
            </a:r>
            <a:r>
              <a:rPr lang="de-DE" altLang="zh-TW" sz="1400" dirty="0" err="1">
                <a:solidFill>
                  <a:srgbClr val="000000"/>
                </a:solidFill>
                <a:latin typeface="Monaco" charset="0"/>
              </a:rPr>
              <a:t>.write</a:t>
            </a:r>
            <a:r>
              <a:rPr lang="de-DE" altLang="zh-TW" sz="1400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de-DE" altLang="zh-TW" sz="1400" dirty="0" err="1">
                <a:solidFill>
                  <a:srgbClr val="6A3E3E"/>
                </a:solidFill>
                <a:latin typeface="Monaco" charset="0"/>
              </a:rPr>
              <a:t>buffer</a:t>
            </a:r>
            <a:r>
              <a:rPr lang="de-DE" altLang="zh-TW" sz="1400" dirty="0">
                <a:solidFill>
                  <a:srgbClr val="000000"/>
                </a:solidFill>
                <a:latin typeface="Monaco" charset="0"/>
              </a:rPr>
              <a:t>, 0, </a:t>
            </a:r>
            <a:r>
              <a:rPr lang="de-DE" altLang="zh-TW" sz="1400" dirty="0" err="1">
                <a:solidFill>
                  <a:srgbClr val="6A3E3E"/>
                </a:solidFill>
                <a:latin typeface="Monaco" charset="0"/>
              </a:rPr>
              <a:t>bytesRead</a:t>
            </a:r>
            <a:r>
              <a:rPr lang="de-DE" altLang="zh-TW" sz="1400" dirty="0">
                <a:solidFill>
                  <a:srgbClr val="000000"/>
                </a:solidFill>
                <a:latin typeface="Monaco" charset="0"/>
              </a:rPr>
              <a:t>);   </a:t>
            </a:r>
          </a:p>
          <a:p>
            <a:r>
              <a:rPr lang="en-US" altLang="zh-TW" sz="1400" dirty="0">
                <a:solidFill>
                  <a:srgbClr val="000000"/>
                </a:solidFill>
                <a:latin typeface="Monaco" charset="0"/>
              </a:rPr>
              <a:t>            </a:t>
            </a:r>
            <a:r>
              <a:rPr lang="en-US" altLang="zh-TW" sz="1400" dirty="0">
                <a:solidFill>
                  <a:srgbClr val="6A3E3E"/>
                </a:solidFill>
                <a:latin typeface="Monaco" charset="0"/>
              </a:rPr>
              <a:t>size</a:t>
            </a:r>
            <a:r>
              <a:rPr lang="en-US" altLang="zh-TW" sz="1400" dirty="0">
                <a:solidFill>
                  <a:srgbClr val="000000"/>
                </a:solidFill>
                <a:latin typeface="Monaco" charset="0"/>
              </a:rPr>
              <a:t> -= </a:t>
            </a:r>
            <a:r>
              <a:rPr lang="en-US" altLang="zh-TW" sz="1400" dirty="0" err="1">
                <a:solidFill>
                  <a:srgbClr val="6A3E3E"/>
                </a:solidFill>
                <a:latin typeface="Monaco" charset="0"/>
              </a:rPr>
              <a:t>bytesRead</a:t>
            </a:r>
            <a:r>
              <a:rPr lang="en-US" altLang="zh-TW" sz="1400" dirty="0">
                <a:solidFill>
                  <a:srgbClr val="000000"/>
                </a:solidFill>
                <a:latin typeface="Monaco" charset="0"/>
              </a:rPr>
              <a:t>;   </a:t>
            </a:r>
          </a:p>
          <a:p>
            <a:r>
              <a:rPr lang="de-DE" altLang="zh-TW" sz="1400" dirty="0">
                <a:solidFill>
                  <a:srgbClr val="000000"/>
                </a:solidFill>
                <a:latin typeface="Monaco" charset="0"/>
              </a:rPr>
              <a:t>        </a:t>
            </a:r>
            <a:r>
              <a:rPr lang="de-DE" altLang="zh-TW" sz="1400" dirty="0" smtClean="0">
                <a:solidFill>
                  <a:srgbClr val="000000"/>
                </a:solidFill>
                <a:latin typeface="Monaco" charset="0"/>
              </a:rPr>
              <a:t>}</a:t>
            </a:r>
            <a:r>
              <a:rPr lang="en-US" altLang="zh-TW" sz="1400" dirty="0" err="1" smtClean="0">
                <a:solidFill>
                  <a:srgbClr val="6A3E3E"/>
                </a:solidFill>
                <a:latin typeface="Monaco" charset="0"/>
              </a:rPr>
              <a:t>output</a:t>
            </a:r>
            <a:r>
              <a:rPr lang="en-US" altLang="zh-TW" sz="1400" dirty="0" err="1" smtClean="0">
                <a:solidFill>
                  <a:srgbClr val="000000"/>
                </a:solidFill>
                <a:latin typeface="Monaco" charset="0"/>
              </a:rPr>
              <a:t>.close</a:t>
            </a:r>
            <a:r>
              <a:rPr lang="en-US" altLang="zh-TW" sz="1400" dirty="0" smtClean="0">
                <a:solidFill>
                  <a:srgbClr val="000000"/>
                </a:solidFill>
                <a:latin typeface="Monaco" charset="0"/>
              </a:rPr>
              <a:t>();</a:t>
            </a:r>
          </a:p>
          <a:p>
            <a:r>
              <a:rPr lang="de-DE" altLang="zh-TW" sz="1400" dirty="0" smtClean="0">
                <a:solidFill>
                  <a:srgbClr val="000000"/>
                </a:solidFill>
                <a:latin typeface="Monaco" charset="0"/>
              </a:rPr>
              <a:t>    </a:t>
            </a:r>
            <a:r>
              <a:rPr lang="de-DE" altLang="zh-TW" sz="1400" dirty="0">
                <a:solidFill>
                  <a:srgbClr val="000000"/>
                </a:solidFill>
                <a:latin typeface="Monaco" charset="0"/>
              </a:rPr>
              <a:t>}</a:t>
            </a:r>
          </a:p>
          <a:p>
            <a:r>
              <a:rPr lang="de-DE" altLang="zh-TW" sz="1400" dirty="0">
                <a:solidFill>
                  <a:srgbClr val="000000"/>
                </a:solidFill>
                <a:latin typeface="Monaco" charset="0"/>
              </a:rPr>
              <a:t>  }</a:t>
            </a:r>
          </a:p>
          <a:p>
            <a:r>
              <a:rPr lang="de-DE" altLang="zh-TW" sz="1400" dirty="0">
                <a:solidFill>
                  <a:srgbClr val="000000"/>
                </a:solidFill>
                <a:latin typeface="Monaco" charset="0"/>
              </a:rPr>
              <a:t>}</a:t>
            </a:r>
            <a:endParaRPr lang="zh-TW" altLang="en-US" sz="1400" dirty="0"/>
          </a:p>
        </p:txBody>
      </p:sp>
      <p:sp>
        <p:nvSpPr>
          <p:cNvPr id="6" name="文字方塊 5"/>
          <p:cNvSpPr txBox="1"/>
          <p:nvPr/>
        </p:nvSpPr>
        <p:spPr>
          <a:xfrm>
            <a:off x="1147482" y="1847971"/>
            <a:ext cx="347830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 smtClean="0"/>
              <a:t>It</a:t>
            </a:r>
            <a:r>
              <a:rPr kumimoji="1" lang="zh-TW" altLang="en-US" sz="2400" dirty="0" smtClean="0"/>
              <a:t> </a:t>
            </a:r>
            <a:r>
              <a:rPr kumimoji="1" lang="en-US" altLang="zh-TW" sz="2400" dirty="0" smtClean="0"/>
              <a:t>is</a:t>
            </a:r>
            <a:r>
              <a:rPr kumimoji="1" lang="zh-TW" altLang="en-US" sz="2400" dirty="0" smtClean="0"/>
              <a:t> </a:t>
            </a:r>
            <a:r>
              <a:rPr kumimoji="1" lang="en-US" altLang="zh-TW" sz="2400" dirty="0" smtClean="0"/>
              <a:t>a</a:t>
            </a:r>
            <a:r>
              <a:rPr kumimoji="1" lang="zh-TW" altLang="en-US" sz="2400" dirty="0" smtClean="0"/>
              <a:t> </a:t>
            </a:r>
            <a:r>
              <a:rPr kumimoji="1" lang="en-US" altLang="zh-TW" sz="2400" dirty="0" smtClean="0"/>
              <a:t>basic</a:t>
            </a:r>
            <a:r>
              <a:rPr kumimoji="1" lang="zh-TW" altLang="en-US" sz="2400" dirty="0" smtClean="0"/>
              <a:t> </a:t>
            </a:r>
            <a:r>
              <a:rPr kumimoji="1" lang="en-US" altLang="zh-TW" sz="2400" dirty="0" smtClean="0"/>
              <a:t>server</a:t>
            </a:r>
            <a:r>
              <a:rPr kumimoji="1" lang="zh-TW" altLang="en-US" sz="2400" dirty="0" smtClean="0"/>
              <a:t> </a:t>
            </a:r>
            <a:r>
              <a:rPr kumimoji="1" lang="en-US" altLang="zh-TW" sz="2400" dirty="0" smtClean="0"/>
              <a:t>code</a:t>
            </a:r>
            <a:r>
              <a:rPr kumimoji="1" lang="zh-TW" altLang="en-US" sz="2400" dirty="0" smtClean="0"/>
              <a:t> </a:t>
            </a:r>
            <a:r>
              <a:rPr kumimoji="1" lang="en-US" altLang="zh-TW" sz="2400" dirty="0" smtClean="0"/>
              <a:t>for</a:t>
            </a:r>
            <a:r>
              <a:rPr kumimoji="1" lang="zh-TW" altLang="en-US" sz="2400" dirty="0" smtClean="0"/>
              <a:t> </a:t>
            </a:r>
            <a:r>
              <a:rPr kumimoji="1" lang="en-US" altLang="zh-TW" sz="2400" dirty="0" smtClean="0"/>
              <a:t>image</a:t>
            </a:r>
            <a:r>
              <a:rPr kumimoji="1" lang="zh-TW" altLang="en-US" sz="2400" dirty="0"/>
              <a:t> </a:t>
            </a:r>
            <a:r>
              <a:rPr kumimoji="1" lang="en-US" altLang="zh-TW" sz="2400" dirty="0" smtClean="0"/>
              <a:t>transmission</a:t>
            </a:r>
            <a:r>
              <a:rPr kumimoji="1" lang="en-US" altLang="zh-TW" sz="2400" dirty="0" smtClean="0"/>
              <a:t>.</a:t>
            </a:r>
            <a:endParaRPr kumimoji="1" lang="zh-TW" altLang="en-US" sz="2400" dirty="0" smtClean="0"/>
          </a:p>
          <a:p>
            <a:endParaRPr kumimoji="1" lang="zh-TW" altLang="en-US" sz="2400" dirty="0"/>
          </a:p>
          <a:p>
            <a:r>
              <a:rPr kumimoji="1" lang="en-US" altLang="zh-TW" sz="2400" dirty="0" smtClean="0">
                <a:solidFill>
                  <a:srgbClr val="FF0000"/>
                </a:solidFill>
              </a:rPr>
              <a:t>It</a:t>
            </a:r>
            <a:r>
              <a:rPr kumimoji="1" lang="zh-TW" altLang="en-US" sz="2400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sz="2400" dirty="0" smtClean="0">
                <a:solidFill>
                  <a:srgbClr val="FF0000"/>
                </a:solidFill>
              </a:rPr>
              <a:t>needs</a:t>
            </a:r>
            <a:r>
              <a:rPr kumimoji="1" lang="zh-TW" altLang="en-US" sz="2400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sz="2400" dirty="0" smtClean="0">
                <a:solidFill>
                  <a:srgbClr val="FF0000"/>
                </a:solidFill>
              </a:rPr>
              <a:t>to</a:t>
            </a:r>
            <a:r>
              <a:rPr kumimoji="1" lang="zh-TW" altLang="en-US" sz="2400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sz="2400" dirty="0" smtClean="0">
                <a:solidFill>
                  <a:srgbClr val="FF0000"/>
                </a:solidFill>
              </a:rPr>
              <a:t>put</a:t>
            </a:r>
            <a:r>
              <a:rPr kumimoji="1" lang="zh-TW" altLang="en-US" sz="2400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sz="2400" dirty="0" smtClean="0">
                <a:solidFill>
                  <a:srgbClr val="FF0000"/>
                </a:solidFill>
              </a:rPr>
              <a:t>in</a:t>
            </a:r>
            <a:r>
              <a:rPr kumimoji="1" lang="zh-TW" altLang="en-US" sz="2400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sz="2400" dirty="0" smtClean="0">
                <a:solidFill>
                  <a:srgbClr val="FF0000"/>
                </a:solidFill>
              </a:rPr>
              <a:t>the</a:t>
            </a:r>
            <a:r>
              <a:rPr kumimoji="1" lang="zh-TW" altLang="en-US" sz="2400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sz="2400" dirty="0" smtClean="0">
                <a:solidFill>
                  <a:srgbClr val="FF0000"/>
                </a:solidFill>
              </a:rPr>
              <a:t>image</a:t>
            </a:r>
            <a:r>
              <a:rPr kumimoji="1" lang="zh-TW" altLang="en-US" sz="2400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sz="2400" dirty="0" smtClean="0">
                <a:solidFill>
                  <a:srgbClr val="FF0000"/>
                </a:solidFill>
              </a:rPr>
              <a:t>folder.</a:t>
            </a:r>
            <a:endParaRPr kumimoji="1" lang="zh-TW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8562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loadExternalData.html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8521" y="2081213"/>
            <a:ext cx="8524875" cy="2543175"/>
          </a:xfrm>
          <a:prstGeom prst="rect">
            <a:avLst/>
          </a:prstGeom>
          <a:ln>
            <a:solidFill>
              <a:srgbClr val="FF0000"/>
            </a:solidFill>
          </a:ln>
        </p:spPr>
      </p:pic>
      <p:cxnSp>
        <p:nvCxnSpPr>
          <p:cNvPr id="5" name="直線單箭頭接點 4"/>
          <p:cNvCxnSpPr/>
          <p:nvPr/>
        </p:nvCxnSpPr>
        <p:spPr>
          <a:xfrm>
            <a:off x="9198513" y="2933700"/>
            <a:ext cx="874765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字方塊 5"/>
          <p:cNvSpPr txBox="1"/>
          <p:nvPr/>
        </p:nvSpPr>
        <p:spPr>
          <a:xfrm>
            <a:off x="9913439" y="3132713"/>
            <a:ext cx="21187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Include the jQuery API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0259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5091" y="319405"/>
            <a:ext cx="5736769" cy="6435429"/>
          </a:xfrm>
          <a:prstGeom prst="rect">
            <a:avLst/>
          </a:prstGeom>
          <a:ln>
            <a:solidFill>
              <a:srgbClr val="FF0000"/>
            </a:solidFill>
          </a:ln>
        </p:spPr>
      </p:pic>
      <p:cxnSp>
        <p:nvCxnSpPr>
          <p:cNvPr id="5" name="直線單箭頭接點 4"/>
          <p:cNvCxnSpPr/>
          <p:nvPr/>
        </p:nvCxnSpPr>
        <p:spPr>
          <a:xfrm>
            <a:off x="7247867" y="1335703"/>
            <a:ext cx="874765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字方塊 5"/>
          <p:cNvSpPr txBox="1"/>
          <p:nvPr/>
        </p:nvSpPr>
        <p:spPr>
          <a:xfrm>
            <a:off x="8229238" y="1151037"/>
            <a:ext cx="21187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Show the timeline use the data from “</a:t>
            </a:r>
            <a:r>
              <a:rPr lang="en-US" altLang="zh-TW" dirty="0" err="1">
                <a:solidFill>
                  <a:srgbClr val="FF0000"/>
                </a:solidFill>
              </a:rPr>
              <a:t>getimage.php</a:t>
            </a:r>
            <a:r>
              <a:rPr lang="en-US" altLang="zh-TW" dirty="0">
                <a:solidFill>
                  <a:srgbClr val="FF0000"/>
                </a:solidFill>
              </a:rPr>
              <a:t>”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8663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convert_json.php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101" y="1690688"/>
            <a:ext cx="9202910" cy="4760912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203200" y="1828800"/>
            <a:ext cx="7366000" cy="660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" name="直線單箭頭接點 6"/>
          <p:cNvCxnSpPr/>
          <p:nvPr/>
        </p:nvCxnSpPr>
        <p:spPr>
          <a:xfrm>
            <a:off x="7569200" y="2159000"/>
            <a:ext cx="99060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方塊 7"/>
          <p:cNvSpPr txBox="1"/>
          <p:nvPr/>
        </p:nvSpPr>
        <p:spPr>
          <a:xfrm>
            <a:off x="8602906" y="1974334"/>
            <a:ext cx="21187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Connect to database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203199" y="2957512"/>
            <a:ext cx="9124811" cy="25923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0" name="直線單箭頭接點 9"/>
          <p:cNvCxnSpPr/>
          <p:nvPr/>
        </p:nvCxnSpPr>
        <p:spPr>
          <a:xfrm>
            <a:off x="9324233" y="4397633"/>
            <a:ext cx="683367" cy="2196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字方塊 10"/>
          <p:cNvSpPr txBox="1"/>
          <p:nvPr/>
        </p:nvSpPr>
        <p:spPr>
          <a:xfrm>
            <a:off x="10007600" y="4096434"/>
            <a:ext cx="19002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Covert data from </a:t>
            </a:r>
          </a:p>
          <a:p>
            <a:r>
              <a:rPr lang="en-US" altLang="zh-TW" dirty="0">
                <a:solidFill>
                  <a:srgbClr val="FF0000"/>
                </a:solidFill>
              </a:rPr>
              <a:t>database into </a:t>
            </a:r>
            <a:r>
              <a:rPr lang="en-US" altLang="zh-TW" dirty="0" err="1">
                <a:solidFill>
                  <a:srgbClr val="FF0000"/>
                </a:solidFill>
              </a:rPr>
              <a:t>json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203200" y="5695156"/>
            <a:ext cx="7366000" cy="660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4" name="直線單箭頭接點 13"/>
          <p:cNvCxnSpPr/>
          <p:nvPr/>
        </p:nvCxnSpPr>
        <p:spPr>
          <a:xfrm flipV="1">
            <a:off x="7576153" y="6065520"/>
            <a:ext cx="835586" cy="280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/>
          <p:cNvSpPr txBox="1"/>
          <p:nvPr/>
        </p:nvSpPr>
        <p:spPr>
          <a:xfrm>
            <a:off x="8411739" y="5883662"/>
            <a:ext cx="3666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Return </a:t>
            </a:r>
            <a:r>
              <a:rPr lang="en-US" altLang="zh-TW" dirty="0" err="1">
                <a:solidFill>
                  <a:srgbClr val="FF0000"/>
                </a:solidFill>
              </a:rPr>
              <a:t>json</a:t>
            </a:r>
            <a:r>
              <a:rPr lang="en-US" altLang="zh-TW" dirty="0">
                <a:solidFill>
                  <a:srgbClr val="FF0000"/>
                </a:solidFill>
              </a:rPr>
              <a:t> to loadExternalData.html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5796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Database</a:t>
            </a:r>
            <a:endParaRPr kumimoji="1"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You need a table in </a:t>
            </a:r>
            <a:r>
              <a:rPr lang="en-US" altLang="zh-TW" dirty="0" smtClean="0"/>
              <a:t>database.</a:t>
            </a:r>
            <a:endParaRPr lang="zh-TW" altLang="en-US" dirty="0" smtClean="0"/>
          </a:p>
          <a:p>
            <a:r>
              <a:rPr lang="en-US" altLang="zh-TW" smtClean="0"/>
              <a:t>Table stores </a:t>
            </a:r>
            <a:r>
              <a:rPr lang="en-US" altLang="zh-TW" dirty="0" smtClean="0"/>
              <a:t>three </a:t>
            </a:r>
            <a:r>
              <a:rPr lang="en-US" altLang="zh-TW" dirty="0"/>
              <a:t>column: id, start, </a:t>
            </a:r>
            <a:r>
              <a:rPr lang="en-US" altLang="zh-TW" dirty="0" smtClean="0"/>
              <a:t>content.</a:t>
            </a:r>
            <a:endParaRPr kumimoji="1" lang="zh-TW" altLang="en-US" dirty="0"/>
          </a:p>
        </p:txBody>
      </p:sp>
      <p:pic>
        <p:nvPicPr>
          <p:cNvPr id="7" name="內容版面配置區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1282" y="3511766"/>
            <a:ext cx="6985000" cy="233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442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TW" altLang="en-US" dirty="0" smtClean="0"/>
              <a:t>ＴＨＥＥＮＤ</a:t>
            </a:r>
            <a:endParaRPr kumimoji="1" lang="zh-TW" altLang="en-US" dirty="0"/>
          </a:p>
        </p:txBody>
      </p:sp>
      <p:sp>
        <p:nvSpPr>
          <p:cNvPr id="5" name="副標題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16052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smtClean="0"/>
              <a:t>Source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URL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:</a:t>
            </a:r>
            <a:r>
              <a:rPr kumimoji="1" lang="zh-TW" altLang="en-US" dirty="0" smtClean="0"/>
              <a:t> </a:t>
            </a:r>
            <a:br>
              <a:rPr kumimoji="1" lang="zh-TW" altLang="en-US" dirty="0" smtClean="0"/>
            </a:br>
            <a:r>
              <a:rPr lang="en-US" altLang="zh-TW" u="sng" dirty="0" smtClean="0">
                <a:hlinkClick r:id="rId2"/>
              </a:rPr>
              <a:t>https</a:t>
            </a:r>
            <a:r>
              <a:rPr lang="en-US" altLang="zh-TW" u="sng" dirty="0">
                <a:hlinkClick r:id="rId2"/>
              </a:rPr>
              <a:t>://</a:t>
            </a:r>
            <a:r>
              <a:rPr lang="en-US" altLang="zh-TW" u="sng" dirty="0" smtClean="0">
                <a:hlinkClick r:id="rId2"/>
              </a:rPr>
              <a:t>goo.gl/VhOQfK</a:t>
            </a:r>
            <a:endParaRPr lang="zh-TW" altLang="en-US" u="sng" dirty="0"/>
          </a:p>
          <a:p>
            <a:pPr marL="0" indent="0">
              <a:buNone/>
            </a:pPr>
            <a:r>
              <a:rPr kumimoji="1" lang="en-US" altLang="zh-TW" sz="1800" dirty="0" smtClean="0">
                <a:hlinkClick r:id="rId3"/>
              </a:rPr>
              <a:t>https</a:t>
            </a:r>
            <a:r>
              <a:rPr kumimoji="1" lang="en-US" altLang="zh-TW" sz="1800" dirty="0">
                <a:hlinkClick r:id="rId3"/>
              </a:rPr>
              <a:t>://</a:t>
            </a:r>
            <a:r>
              <a:rPr kumimoji="1" lang="en-US" altLang="zh-TW" sz="1800" dirty="0" smtClean="0">
                <a:hlinkClick r:id="rId3"/>
              </a:rPr>
              <a:t>drive.google.com/drive/u/1/folders/0B00pakfIqUwKZVNEZFBKNU5vMnM</a:t>
            </a:r>
            <a:endParaRPr kumimoji="1" lang="zh-TW" altLang="en-US" dirty="0"/>
          </a:p>
          <a:p>
            <a:endParaRPr kumimoji="1" lang="zh-TW" altLang="en-US" dirty="0" smtClean="0"/>
          </a:p>
          <a:p>
            <a:r>
              <a:rPr kumimoji="1" lang="en-US" altLang="zh-TW" dirty="0" smtClean="0"/>
              <a:t>Photo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display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:</a:t>
            </a:r>
            <a:endParaRPr kumimoji="1" lang="zh-TW" altLang="en-US" dirty="0" smtClean="0"/>
          </a:p>
          <a:p>
            <a:pPr marL="0" indent="0">
              <a:buNone/>
            </a:pPr>
            <a:r>
              <a:rPr lang="zh-TW" altLang="en-US" dirty="0" smtClean="0"/>
              <a:t>   </a:t>
            </a:r>
            <a:r>
              <a:rPr lang="en-US" altLang="zh-TW" dirty="0" smtClean="0"/>
              <a:t>140.113.73.131:81/</a:t>
            </a:r>
            <a:r>
              <a:rPr lang="en-US" altLang="zh-TW" dirty="0" err="1" smtClean="0"/>
              <a:t>arduino</a:t>
            </a:r>
            <a:r>
              <a:rPr lang="en-US" altLang="zh-TW" dirty="0" smtClean="0"/>
              <a:t>/</a:t>
            </a:r>
            <a:r>
              <a:rPr lang="en-US" altLang="zh-TW" dirty="0" err="1" smtClean="0"/>
              <a:t>loadExternalData.html</a:t>
            </a:r>
            <a:endParaRPr lang="zh-TW" altLang="en-US" dirty="0" smtClean="0"/>
          </a:p>
          <a:p>
            <a:pPr marL="0" indent="0">
              <a:buNone/>
            </a:pPr>
            <a:endParaRPr kumimoji="1" lang="zh-TW" altLang="en-US" dirty="0"/>
          </a:p>
          <a:p>
            <a:r>
              <a:rPr kumimoji="1" lang="en-US" altLang="zh-TW" dirty="0" smtClean="0"/>
              <a:t>Server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IP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: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140.113.73.131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991196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Materials</a:t>
            </a:r>
            <a:r>
              <a:rPr kumimoji="1" lang="zh-TW" altLang="en-US" dirty="0" smtClean="0"/>
              <a:t/>
            </a:r>
            <a:br>
              <a:rPr kumimoji="1" lang="zh-TW" altLang="en-US" dirty="0" smtClean="0"/>
            </a:b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sz="3200" dirty="0" smtClean="0"/>
              <a:t>Client</a:t>
            </a:r>
            <a:r>
              <a:rPr kumimoji="1" lang="zh-TW" altLang="en-US" sz="3200" dirty="0" smtClean="0"/>
              <a:t> </a:t>
            </a:r>
            <a:r>
              <a:rPr kumimoji="1" lang="en-US" altLang="zh-TW" sz="3200" dirty="0" smtClean="0"/>
              <a:t>side</a:t>
            </a:r>
            <a:endParaRPr kumimoji="1" lang="zh-TW" altLang="en-US" sz="3200" dirty="0" smtClean="0"/>
          </a:p>
          <a:p>
            <a:pPr lvl="8">
              <a:buFont typeface="Wingdings" charset="2"/>
              <a:buChar char="Ø"/>
            </a:pPr>
            <a:r>
              <a:rPr kumimoji="1" lang="en-US" altLang="zh-TW" sz="2000" dirty="0" smtClean="0"/>
              <a:t>PIR</a:t>
            </a:r>
            <a:r>
              <a:rPr kumimoji="1" lang="zh-TW" altLang="en-US" sz="2000" dirty="0" smtClean="0"/>
              <a:t> </a:t>
            </a:r>
            <a:r>
              <a:rPr kumimoji="1" lang="en-US" altLang="zh-TW" sz="2000" dirty="0" smtClean="0"/>
              <a:t>motion</a:t>
            </a:r>
            <a:r>
              <a:rPr kumimoji="1" lang="zh-TW" altLang="en-US" sz="2000" dirty="0" smtClean="0"/>
              <a:t> </a:t>
            </a:r>
            <a:r>
              <a:rPr kumimoji="1" lang="en-US" altLang="zh-TW" sz="2000" dirty="0" smtClean="0"/>
              <a:t>sensor</a:t>
            </a:r>
            <a:endParaRPr kumimoji="1" lang="zh-TW" altLang="en-US" sz="2000" dirty="0" smtClean="0"/>
          </a:p>
          <a:p>
            <a:pPr lvl="8">
              <a:buFont typeface="Wingdings" charset="2"/>
              <a:buChar char="Ø"/>
            </a:pPr>
            <a:r>
              <a:rPr kumimoji="1" lang="en-US" altLang="zh-TW" sz="2000" dirty="0" smtClean="0"/>
              <a:t>Arduino</a:t>
            </a:r>
            <a:r>
              <a:rPr kumimoji="1" lang="zh-TW" altLang="en-US" sz="2000" dirty="0" smtClean="0"/>
              <a:t> </a:t>
            </a:r>
            <a:r>
              <a:rPr kumimoji="1" lang="en-US" altLang="zh-TW" sz="2000" dirty="0" smtClean="0"/>
              <a:t>board</a:t>
            </a:r>
            <a:r>
              <a:rPr kumimoji="1" lang="zh-TW" altLang="en-US" sz="2000" dirty="0" smtClean="0"/>
              <a:t> </a:t>
            </a:r>
            <a:r>
              <a:rPr kumimoji="1" lang="en-US" altLang="zh-TW" sz="2000" dirty="0" smtClean="0"/>
              <a:t>+</a:t>
            </a:r>
            <a:r>
              <a:rPr kumimoji="1" lang="zh-TW" altLang="en-US" sz="2000" dirty="0" smtClean="0"/>
              <a:t> </a:t>
            </a:r>
            <a:r>
              <a:rPr kumimoji="1" lang="en-US" altLang="zh-TW" sz="2000" dirty="0" smtClean="0"/>
              <a:t>USB</a:t>
            </a:r>
            <a:r>
              <a:rPr kumimoji="1" lang="zh-TW" altLang="en-US" sz="2000" dirty="0" smtClean="0"/>
              <a:t> </a:t>
            </a:r>
            <a:r>
              <a:rPr kumimoji="1" lang="en-US" altLang="zh-TW" sz="2000" dirty="0" smtClean="0"/>
              <a:t>cable</a:t>
            </a:r>
            <a:endParaRPr kumimoji="1" lang="zh-TW" altLang="en-US" sz="2000" dirty="0" smtClean="0"/>
          </a:p>
          <a:p>
            <a:pPr lvl="4">
              <a:buFont typeface="Wingdings" charset="2"/>
              <a:buChar char="Ø"/>
            </a:pPr>
            <a:r>
              <a:rPr kumimoji="1" lang="en-US" altLang="zh-TW" sz="2400" dirty="0" smtClean="0"/>
              <a:t>Webcam</a:t>
            </a:r>
            <a:endParaRPr kumimoji="1" lang="zh-TW" altLang="en-US" sz="2400" dirty="0"/>
          </a:p>
          <a:p>
            <a:pPr lvl="4">
              <a:buFont typeface="Wingdings" charset="2"/>
              <a:buChar char="Ø"/>
            </a:pPr>
            <a:r>
              <a:rPr kumimoji="1" lang="en-US" altLang="zh-TW" sz="2400" dirty="0" smtClean="0"/>
              <a:t>Eclipse</a:t>
            </a:r>
            <a:endParaRPr kumimoji="1" lang="zh-TW" altLang="en-US" sz="2400" dirty="0" smtClean="0"/>
          </a:p>
          <a:p>
            <a:r>
              <a:rPr kumimoji="1" lang="en-US" altLang="zh-TW" sz="3200" dirty="0" smtClean="0"/>
              <a:t>Server</a:t>
            </a:r>
            <a:r>
              <a:rPr kumimoji="1" lang="zh-TW" altLang="en-US" sz="3200" dirty="0" smtClean="0"/>
              <a:t> </a:t>
            </a:r>
            <a:r>
              <a:rPr kumimoji="1" lang="en-US" altLang="zh-TW" sz="3200" dirty="0" smtClean="0"/>
              <a:t>side</a:t>
            </a:r>
            <a:endParaRPr kumimoji="1" lang="zh-TW" altLang="en-US" sz="3200" dirty="0" smtClean="0"/>
          </a:p>
          <a:p>
            <a:endParaRPr kumimoji="1" lang="zh-TW" altLang="en-US" sz="3200" dirty="0"/>
          </a:p>
        </p:txBody>
      </p:sp>
      <p:sp>
        <p:nvSpPr>
          <p:cNvPr id="4" name="文字方塊 3"/>
          <p:cNvSpPr txBox="1"/>
          <p:nvPr/>
        </p:nvSpPr>
        <p:spPr>
          <a:xfrm>
            <a:off x="7162800" y="2171700"/>
            <a:ext cx="3810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 smtClean="0"/>
              <a:t>Import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four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library</a:t>
            </a:r>
            <a:r>
              <a:rPr kumimoji="1" lang="zh-TW" altLang="en-US" dirty="0" smtClean="0"/>
              <a:t> *</a:t>
            </a:r>
            <a:r>
              <a:rPr kumimoji="1" lang="en-US" altLang="zh-TW" dirty="0" smtClean="0"/>
              <a:t>.jar</a:t>
            </a:r>
            <a:endParaRPr kumimoji="1" lang="zh-TW" altLang="en-US" dirty="0" smtClean="0"/>
          </a:p>
          <a:p>
            <a:pPr marL="285750" indent="-285750">
              <a:buFont typeface="Arial" charset="0"/>
              <a:buChar char="•"/>
            </a:pPr>
            <a:r>
              <a:rPr kumimoji="1" lang="en-US" altLang="zh-TW" sz="1400" dirty="0" smtClean="0"/>
              <a:t>mysql-connector-java-5.1.39-bin.jar</a:t>
            </a:r>
            <a:endParaRPr kumimoji="1" lang="zh-TW" altLang="en-US" sz="1400" dirty="0"/>
          </a:p>
          <a:p>
            <a:pPr marL="285750" indent="-285750">
              <a:buFont typeface="Arial" charset="0"/>
              <a:buChar char="•"/>
            </a:pPr>
            <a:r>
              <a:rPr kumimoji="1" lang="en-US" altLang="zh-TW" sz="1400" dirty="0" err="1"/>
              <a:t>RXTXcomm.jar</a:t>
            </a:r>
            <a:r>
              <a:rPr kumimoji="1" lang="zh-TW" altLang="en-US" sz="1400" dirty="0"/>
              <a:t>  </a:t>
            </a:r>
            <a:endParaRPr kumimoji="1" lang="zh-TW" altLang="en-US" sz="1400" dirty="0" smtClean="0"/>
          </a:p>
          <a:p>
            <a:pPr marL="285750" indent="-285750">
              <a:buFont typeface="Arial" charset="0"/>
              <a:buChar char="•"/>
            </a:pPr>
            <a:r>
              <a:rPr kumimoji="1" lang="en-US" altLang="zh-TW" sz="1400" dirty="0" smtClean="0"/>
              <a:t>webcam-capture-0.3.10.jar</a:t>
            </a:r>
            <a:endParaRPr kumimoji="1" lang="zh-TW" altLang="en-US" sz="1400" dirty="0"/>
          </a:p>
          <a:p>
            <a:pPr marL="285750" indent="-285750">
              <a:buFont typeface="Arial" charset="0"/>
              <a:buChar char="•"/>
            </a:pPr>
            <a:r>
              <a:rPr kumimoji="1" lang="hr-HR" altLang="zh-TW" sz="1400" dirty="0"/>
              <a:t>bridj-0.6.2</a:t>
            </a:r>
            <a:r>
              <a:rPr kumimoji="1" lang="en-US" altLang="zh-TW" sz="1400" dirty="0"/>
              <a:t>.jar</a:t>
            </a:r>
            <a:endParaRPr kumimoji="1" lang="zh-TW" altLang="en-US" sz="1400" dirty="0"/>
          </a:p>
          <a:p>
            <a:pPr marL="285750" indent="-285750">
              <a:buFont typeface="Arial" charset="0"/>
              <a:buChar char="•"/>
            </a:pPr>
            <a:r>
              <a:rPr kumimoji="1" lang="hr-HR" altLang="zh-TW" sz="1400" dirty="0"/>
              <a:t>slf4j-api-1.7.2</a:t>
            </a:r>
            <a:r>
              <a:rPr kumimoji="1" lang="en-US" altLang="zh-TW" sz="1400" dirty="0"/>
              <a:t>.jar</a:t>
            </a:r>
            <a:endParaRPr kumimoji="1"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558020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Instruction</a:t>
            </a:r>
            <a:endParaRPr kumimoji="1" lang="zh-TW" altLang="en-US" dirty="0"/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08068203"/>
              </p:ext>
            </p:extLst>
          </p:nvPr>
        </p:nvGraphicFramePr>
        <p:xfrm>
          <a:off x="2752111" y="1040525"/>
          <a:ext cx="6840178" cy="58174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22632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zh-TW" dirty="0"/>
              <a:t>PIR Motion Sensor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altLang="zh-TW" dirty="0" smtClean="0"/>
              <a:t>Green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line&gt;5V</a:t>
            </a:r>
            <a:endParaRPr kumimoji="1" lang="zh-TW" altLang="en-US" dirty="0" smtClean="0"/>
          </a:p>
          <a:p>
            <a:r>
              <a:rPr kumimoji="1" lang="en-US" altLang="zh-TW" dirty="0" smtClean="0"/>
              <a:t>Blue</a:t>
            </a:r>
            <a:r>
              <a:rPr kumimoji="1" lang="zh-TW" altLang="en-US" dirty="0" smtClean="0"/>
              <a:t> </a:t>
            </a:r>
            <a:r>
              <a:rPr kumimoji="1" lang="en-US" altLang="zh-TW" dirty="0"/>
              <a:t>line</a:t>
            </a:r>
            <a:r>
              <a:rPr kumimoji="1" lang="en-US" altLang="zh-TW" dirty="0" smtClean="0"/>
              <a:t>&gt;GND</a:t>
            </a:r>
            <a:endParaRPr kumimoji="1" lang="zh-TW" altLang="en-US" dirty="0" smtClean="0"/>
          </a:p>
          <a:p>
            <a:r>
              <a:rPr kumimoji="1" lang="en-US" altLang="zh-TW" dirty="0" smtClean="0"/>
              <a:t>Black</a:t>
            </a:r>
            <a:r>
              <a:rPr kumimoji="1" lang="zh-TW" altLang="en-US" dirty="0" smtClean="0"/>
              <a:t> </a:t>
            </a:r>
            <a:r>
              <a:rPr kumimoji="1" lang="en-US" altLang="zh-TW" dirty="0"/>
              <a:t>line</a:t>
            </a:r>
            <a:r>
              <a:rPr kumimoji="1" lang="en-US" altLang="zh-TW" dirty="0" smtClean="0"/>
              <a:t>&gt;pin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8</a:t>
            </a:r>
            <a:endParaRPr kumimoji="1" lang="zh-TW" altLang="en-US" dirty="0" smtClean="0"/>
          </a:p>
          <a:p>
            <a:endParaRPr kumimoji="1" lang="zh-TW" altLang="en-US" dirty="0"/>
          </a:p>
          <a:p>
            <a:endParaRPr kumimoji="1" lang="zh-TW" altLang="en-US" dirty="0" smtClean="0"/>
          </a:p>
          <a:p>
            <a:endParaRPr kumimoji="1" lang="zh-TW" altLang="en-US" dirty="0"/>
          </a:p>
          <a:p>
            <a:endParaRPr kumimoji="1" lang="zh-TW" altLang="en-US" dirty="0" smtClean="0"/>
          </a:p>
          <a:p>
            <a:r>
              <a:rPr kumimoji="1" lang="en-US" altLang="zh-TW" dirty="0" smtClean="0"/>
              <a:t>Sensor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instruction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(in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Chinese):</a:t>
            </a:r>
            <a:r>
              <a:rPr kumimoji="1" lang="zh-TW" altLang="en-US" dirty="0" smtClean="0"/>
              <a:t/>
            </a:r>
            <a:br>
              <a:rPr kumimoji="1" lang="zh-TW" altLang="en-US" dirty="0" smtClean="0"/>
            </a:br>
            <a:r>
              <a:rPr kumimoji="1" lang="en-US" altLang="zh-TW" dirty="0" smtClean="0"/>
              <a:t>http</a:t>
            </a:r>
            <a:r>
              <a:rPr kumimoji="1" lang="en-US" altLang="zh-TW" dirty="0"/>
              <a:t>://</a:t>
            </a:r>
            <a:r>
              <a:rPr kumimoji="1" lang="en-US" altLang="zh-TW" dirty="0" err="1"/>
              <a:t>www.pu-yang.com.tw</a:t>
            </a:r>
            <a:r>
              <a:rPr kumimoji="1" lang="en-US" altLang="zh-TW" dirty="0"/>
              <a:t>/media/products/0258629001406789125.pdf</a:t>
            </a:r>
            <a:endParaRPr kumimoji="1"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3500" y="555361"/>
            <a:ext cx="3517900" cy="4690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495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How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to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import</a:t>
            </a:r>
            <a:r>
              <a:rPr kumimoji="1" lang="zh-TW" altLang="en-US" dirty="0" smtClean="0"/>
              <a:t> *</a:t>
            </a:r>
            <a:r>
              <a:rPr kumimoji="1" lang="en-US" altLang="zh-TW" dirty="0" smtClean="0"/>
              <a:t>.jar</a:t>
            </a:r>
            <a:endParaRPr kumimoji="1" lang="zh-TW" altLang="en-US" dirty="0"/>
          </a:p>
        </p:txBody>
      </p:sp>
      <p:pic>
        <p:nvPicPr>
          <p:cNvPr id="7" name="內容版面配置區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5020" y="1600199"/>
            <a:ext cx="8214360" cy="5133975"/>
          </a:xfrm>
        </p:spPr>
      </p:pic>
      <p:pic>
        <p:nvPicPr>
          <p:cNvPr id="6" name="內容版面配置區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1428750"/>
            <a:ext cx="8229600" cy="5143500"/>
          </a:xfrm>
          <a:prstGeom prst="rect">
            <a:avLst/>
          </a:prstGeom>
        </p:spPr>
      </p:pic>
      <p:pic>
        <p:nvPicPr>
          <p:cNvPr id="8" name="內容版面配置區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4144" y="1428750"/>
            <a:ext cx="8516112" cy="5322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02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 smtClean="0"/>
              <a:t>Read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Arduino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Serial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Port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Library</a:t>
            </a:r>
            <a:r>
              <a:rPr kumimoji="1" lang="zh-TW" altLang="en-US" dirty="0" smtClean="0"/>
              <a:t/>
            </a:r>
            <a:br>
              <a:rPr kumimoji="1" lang="zh-TW" altLang="en-US" dirty="0" smtClean="0"/>
            </a:b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smtClean="0"/>
              <a:t>Import library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(See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the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slides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behind)</a:t>
            </a:r>
          </a:p>
          <a:p>
            <a:r>
              <a:rPr kumimoji="1" lang="en-US" altLang="zh-TW" dirty="0" err="1" smtClean="0"/>
              <a:t>RXTXcomm.jar</a:t>
            </a:r>
            <a:endParaRPr kumimoji="1" lang="zh-TW" altLang="en-US" dirty="0" smtClean="0"/>
          </a:p>
          <a:p>
            <a:pPr marL="0" indent="0">
              <a:buNone/>
            </a:pPr>
            <a:r>
              <a:rPr kumimoji="1" lang="en-US" altLang="zh-TW" dirty="0" smtClean="0">
                <a:hlinkClick r:id="rId3"/>
              </a:rPr>
              <a:t>http://fizzed.com/oss/rxtx-for-java</a:t>
            </a:r>
            <a:endParaRPr kumimoji="1" lang="zh-TW" altLang="en-US" dirty="0" smtClean="0"/>
          </a:p>
        </p:txBody>
      </p:sp>
      <p:sp>
        <p:nvSpPr>
          <p:cNvPr id="4" name="文字方塊 3"/>
          <p:cNvSpPr txBox="1"/>
          <p:nvPr/>
        </p:nvSpPr>
        <p:spPr>
          <a:xfrm>
            <a:off x="6858000" y="1813560"/>
            <a:ext cx="505968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 smtClean="0">
                <a:solidFill>
                  <a:srgbClr val="FF0000"/>
                </a:solidFill>
              </a:rPr>
              <a:t>For</a:t>
            </a:r>
            <a:r>
              <a:rPr kumimoji="1" lang="zh-TW" altLang="en-US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dirty="0" smtClean="0">
                <a:solidFill>
                  <a:srgbClr val="FF0000"/>
                </a:solidFill>
              </a:rPr>
              <a:t>Windows</a:t>
            </a:r>
            <a:r>
              <a:rPr kumimoji="1" lang="zh-TW" altLang="en-US" dirty="0" smtClean="0">
                <a:solidFill>
                  <a:srgbClr val="FF0000"/>
                </a:solidFill>
              </a:rPr>
              <a:t>：</a:t>
            </a:r>
          </a:p>
          <a:p>
            <a:r>
              <a:rPr kumimoji="1" lang="en-US" altLang="zh-TW" dirty="0" smtClean="0"/>
              <a:t>Put</a:t>
            </a:r>
            <a:r>
              <a:rPr kumimoji="1" lang="zh-TW" altLang="en-US" dirty="0" smtClean="0"/>
              <a:t> </a:t>
            </a:r>
            <a:r>
              <a:rPr kumimoji="1" lang="en-US" altLang="zh-TW" dirty="0" err="1" smtClean="0"/>
              <a:t>RXTXcomm.jar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and</a:t>
            </a:r>
            <a:r>
              <a:rPr kumimoji="1" lang="zh-TW" altLang="en-US" dirty="0" smtClean="0"/>
              <a:t> </a:t>
            </a:r>
            <a:r>
              <a:rPr kumimoji="1" lang="en-US" altLang="zh-TW" dirty="0" err="1" smtClean="0"/>
              <a:t>rxtxSerial.dll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in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same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folder.</a:t>
            </a:r>
            <a:endParaRPr kumimoji="1" lang="zh-TW" altLang="en-US" dirty="0" smtClean="0"/>
          </a:p>
          <a:p>
            <a:endParaRPr kumimoji="1" lang="zh-TW" altLang="en-US" dirty="0"/>
          </a:p>
          <a:p>
            <a:r>
              <a:rPr kumimoji="1" lang="en-US" altLang="zh-TW" dirty="0" smtClean="0">
                <a:solidFill>
                  <a:srgbClr val="7030A0"/>
                </a:solidFill>
              </a:rPr>
              <a:t>For</a:t>
            </a:r>
            <a:r>
              <a:rPr kumimoji="1" lang="zh-TW" altLang="en-US" dirty="0" smtClean="0">
                <a:solidFill>
                  <a:srgbClr val="7030A0"/>
                </a:solidFill>
              </a:rPr>
              <a:t> </a:t>
            </a:r>
            <a:r>
              <a:rPr kumimoji="1" lang="en-US" altLang="zh-TW" dirty="0" smtClean="0">
                <a:solidFill>
                  <a:srgbClr val="7030A0"/>
                </a:solidFill>
              </a:rPr>
              <a:t>Mac</a:t>
            </a:r>
            <a:r>
              <a:rPr kumimoji="1" lang="zh-TW" altLang="en-US" dirty="0" smtClean="0">
                <a:solidFill>
                  <a:srgbClr val="7030A0"/>
                </a:solidFill>
              </a:rPr>
              <a:t>：</a:t>
            </a:r>
            <a:endParaRPr kumimoji="1" lang="zh-TW" altLang="en-US" dirty="0">
              <a:solidFill>
                <a:srgbClr val="7030A0"/>
              </a:solidFill>
            </a:endParaRPr>
          </a:p>
          <a:p>
            <a:r>
              <a:rPr kumimoji="1" lang="en-US" altLang="zh-TW" dirty="0"/>
              <a:t>Put</a:t>
            </a:r>
            <a:r>
              <a:rPr kumimoji="1" lang="zh-TW" altLang="en-US" dirty="0"/>
              <a:t> </a:t>
            </a:r>
            <a:r>
              <a:rPr kumimoji="1" lang="en-US" altLang="zh-TW" dirty="0" err="1"/>
              <a:t>RXTXcomm.jar</a:t>
            </a:r>
            <a:r>
              <a:rPr kumimoji="1" lang="zh-TW" altLang="en-US" dirty="0"/>
              <a:t> </a:t>
            </a:r>
            <a:r>
              <a:rPr kumimoji="1" lang="en-US" altLang="zh-TW" dirty="0"/>
              <a:t>and</a:t>
            </a:r>
            <a:r>
              <a:rPr kumimoji="1" lang="zh-TW" altLang="en-US" dirty="0"/>
              <a:t> </a:t>
            </a:r>
            <a:r>
              <a:rPr kumimoji="1" lang="en-US" altLang="zh-TW" dirty="0" err="1" smtClean="0"/>
              <a:t>librxtxSerial.jnilib</a:t>
            </a:r>
            <a:r>
              <a:rPr kumimoji="1" lang="zh-TW" altLang="en-US" dirty="0" smtClean="0"/>
              <a:t> </a:t>
            </a:r>
            <a:r>
              <a:rPr kumimoji="1" lang="en-US" altLang="zh-TW" dirty="0"/>
              <a:t>in</a:t>
            </a:r>
            <a:r>
              <a:rPr kumimoji="1" lang="zh-TW" altLang="en-US" dirty="0"/>
              <a:t> </a:t>
            </a:r>
            <a:r>
              <a:rPr kumimoji="1" lang="en-US" altLang="zh-TW" dirty="0"/>
              <a:t>same</a:t>
            </a:r>
            <a:r>
              <a:rPr kumimoji="1" lang="zh-TW" altLang="en-US" dirty="0"/>
              <a:t> </a:t>
            </a:r>
            <a:r>
              <a:rPr kumimoji="1" lang="en-US" altLang="zh-TW" dirty="0" smtClean="0"/>
              <a:t>folder.</a:t>
            </a:r>
            <a:endParaRPr kumimoji="1" lang="zh-TW" altLang="en-US" dirty="0"/>
          </a:p>
          <a:p>
            <a:endParaRPr kumimoji="1" lang="zh-TW" altLang="en-US" dirty="0" smtClean="0"/>
          </a:p>
          <a:p>
            <a:endParaRPr kumimoji="1" lang="zh-TW" altLang="en-US" dirty="0"/>
          </a:p>
          <a:p>
            <a:endParaRPr kumimoji="1"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7"/>
          <a:stretch/>
        </p:blipFill>
        <p:spPr>
          <a:xfrm>
            <a:off x="7285990" y="3668527"/>
            <a:ext cx="4203700" cy="2929229"/>
          </a:xfrm>
          <a:prstGeom prst="rect">
            <a:avLst/>
          </a:prstGeom>
        </p:spPr>
      </p:pic>
      <p:cxnSp>
        <p:nvCxnSpPr>
          <p:cNvPr id="7" name="直線接點 6"/>
          <p:cNvCxnSpPr/>
          <p:nvPr/>
        </p:nvCxnSpPr>
        <p:spPr>
          <a:xfrm>
            <a:off x="9601200" y="5526643"/>
            <a:ext cx="103632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接點 7"/>
          <p:cNvCxnSpPr/>
          <p:nvPr/>
        </p:nvCxnSpPr>
        <p:spPr>
          <a:xfrm>
            <a:off x="9607296" y="5169665"/>
            <a:ext cx="103632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接點 8"/>
          <p:cNvCxnSpPr/>
          <p:nvPr/>
        </p:nvCxnSpPr>
        <p:spPr>
          <a:xfrm>
            <a:off x="7668768" y="6398371"/>
            <a:ext cx="1036320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接點 9"/>
          <p:cNvCxnSpPr/>
          <p:nvPr/>
        </p:nvCxnSpPr>
        <p:spPr>
          <a:xfrm>
            <a:off x="7668768" y="5928979"/>
            <a:ext cx="1036320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5483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Read</a:t>
            </a:r>
            <a:r>
              <a:rPr kumimoji="1" lang="zh-TW" altLang="en-US" dirty="0"/>
              <a:t> </a:t>
            </a:r>
            <a:r>
              <a:rPr kumimoji="1" lang="en-US" altLang="zh-TW" dirty="0"/>
              <a:t>Arduino</a:t>
            </a:r>
            <a:r>
              <a:rPr kumimoji="1" lang="zh-TW" altLang="en-US" dirty="0"/>
              <a:t> </a:t>
            </a:r>
            <a:r>
              <a:rPr kumimoji="1" lang="en-US" altLang="zh-TW" dirty="0"/>
              <a:t>Serial</a:t>
            </a:r>
            <a:r>
              <a:rPr kumimoji="1" lang="zh-TW" altLang="en-US" dirty="0"/>
              <a:t> </a:t>
            </a:r>
            <a:r>
              <a:rPr kumimoji="1" lang="en-US" altLang="zh-TW" dirty="0"/>
              <a:t>Port</a:t>
            </a:r>
            <a:r>
              <a:rPr kumimoji="1" lang="zh-TW" altLang="en-US" dirty="0"/>
              <a:t> </a:t>
            </a:r>
            <a:r>
              <a:rPr kumimoji="1" lang="en-US" altLang="zh-TW" dirty="0"/>
              <a:t>Library</a:t>
            </a:r>
            <a:r>
              <a:rPr kumimoji="1" lang="zh-TW" altLang="en-US" dirty="0"/>
              <a:t/>
            </a:r>
            <a:br>
              <a:rPr kumimoji="1" lang="zh-TW" altLang="en-US" dirty="0"/>
            </a:br>
            <a:endParaRPr kumimoji="1" lang="zh-TW" altLang="en-US" dirty="0"/>
          </a:p>
        </p:txBody>
      </p:sp>
      <p:sp>
        <p:nvSpPr>
          <p:cNvPr id="3" name="文字方塊 2"/>
          <p:cNvSpPr txBox="1"/>
          <p:nvPr/>
        </p:nvSpPr>
        <p:spPr>
          <a:xfrm>
            <a:off x="1371600" y="1754284"/>
            <a:ext cx="9285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 smtClean="0"/>
              <a:t>Because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there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is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a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additional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file,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importing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this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jar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needs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to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add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another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library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path.</a:t>
            </a:r>
            <a:endParaRPr kumimoji="1"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0395" y="2171700"/>
            <a:ext cx="3275289" cy="2432448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5894327" y="2123616"/>
            <a:ext cx="346165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 smtClean="0"/>
              <a:t>For</a:t>
            </a:r>
            <a:r>
              <a:rPr kumimoji="1" lang="zh-TW" altLang="en-US" dirty="0" smtClean="0"/>
              <a:t> </a:t>
            </a:r>
            <a:r>
              <a:rPr kumimoji="1" lang="en-US" altLang="zh-TW" dirty="0" err="1" smtClean="0"/>
              <a:t>windos</a:t>
            </a:r>
            <a:r>
              <a:rPr kumimoji="1" lang="en-US" altLang="zh-TW" dirty="0" smtClean="0"/>
              <a:t>:</a:t>
            </a:r>
            <a:endParaRPr kumimoji="1" lang="zh-TW" altLang="en-US" dirty="0" smtClean="0"/>
          </a:p>
          <a:p>
            <a:r>
              <a:rPr kumimoji="1" lang="en-US" altLang="zh-TW" dirty="0" smtClean="0"/>
              <a:t>Right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click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in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package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explorer&gt;Build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path&gt;</a:t>
            </a:r>
            <a:r>
              <a:rPr kumimoji="1" lang="en-US" altLang="zh-TW" dirty="0" err="1" smtClean="0"/>
              <a:t>PXTXcomm.jar</a:t>
            </a:r>
            <a:r>
              <a:rPr kumimoji="1" lang="en-US" altLang="zh-TW" dirty="0" smtClean="0"/>
              <a:t>&gt;Native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library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location&gt;Edit&gt;External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Folder&gt;add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the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path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of</a:t>
            </a:r>
            <a:r>
              <a:rPr kumimoji="1" lang="zh-TW" altLang="en-US" dirty="0" smtClean="0"/>
              <a:t> </a:t>
            </a:r>
            <a:r>
              <a:rPr kumimoji="1" lang="en-US" altLang="zh-TW" dirty="0" err="1" smtClean="0"/>
              <a:t>rxtxSerial.dll</a:t>
            </a:r>
            <a:endParaRPr kumimoji="1" lang="zh-TW" altLang="en-US" dirty="0"/>
          </a:p>
        </p:txBody>
      </p:sp>
      <p:sp>
        <p:nvSpPr>
          <p:cNvPr id="10" name="文字方塊 9"/>
          <p:cNvSpPr txBox="1"/>
          <p:nvPr/>
        </p:nvSpPr>
        <p:spPr>
          <a:xfrm>
            <a:off x="1864991" y="4754402"/>
            <a:ext cx="5356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 smtClean="0"/>
              <a:t>For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Mac:</a:t>
            </a:r>
            <a:r>
              <a:rPr kumimoji="1" lang="zh-TW" altLang="en-US" dirty="0"/>
              <a:t> 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Add</a:t>
            </a:r>
            <a:r>
              <a:rPr kumimoji="1" lang="zh-TW" altLang="en-US" dirty="0" smtClean="0"/>
              <a:t> </a:t>
            </a:r>
            <a:r>
              <a:rPr kumimoji="1" lang="en-US" altLang="zh-TW" dirty="0" err="1" smtClean="0"/>
              <a:t>librxtxSerial.jnilib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into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Java&gt;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extensions</a:t>
            </a:r>
            <a:endParaRPr kumimoji="1" lang="zh-TW" altLang="en-US" dirty="0"/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0392" y="5123734"/>
            <a:ext cx="8140682" cy="1500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113551"/>
      </p:ext>
    </p:extLst>
  </p:cSld>
  <p:clrMapOvr>
    <a:masterClrMapping/>
  </p:clrMapOvr>
</p:sld>
</file>

<file path=ppt/theme/theme1.xml><?xml version="1.0" encoding="utf-8"?>
<a:theme xmlns:a="http://schemas.openxmlformats.org/drawingml/2006/main" name="裁剪">
  <a:themeElements>
    <a:clrScheme name="裁剪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裁剪">
      <a:majorFont>
        <a:latin typeface="Franklin Gothic Book" panose="020B0503020102020204"/>
        <a:ea typeface=""/>
        <a:cs typeface=""/>
      </a:majorFont>
      <a:minorFont>
        <a:latin typeface="Franklin Gothic Book" panose="020B0503020102020204"/>
        <a:ea typeface=""/>
        <a:cs typeface=""/>
      </a:minorFont>
    </a:fontScheme>
    <a:fmtScheme name="裁剪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Crop</Template>
  <TotalTime>1678</TotalTime>
  <Words>522</Words>
  <Application>Microsoft Macintosh PowerPoint</Application>
  <PresentationFormat>寬螢幕</PresentationFormat>
  <Paragraphs>161</Paragraphs>
  <Slides>25</Slides>
  <Notes>2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25</vt:i4>
      </vt:variant>
    </vt:vector>
  </HeadingPairs>
  <TitlesOfParts>
    <vt:vector size="32" baseType="lpstr">
      <vt:lpstr>Calibri</vt:lpstr>
      <vt:lpstr>Franklin Gothic Book</vt:lpstr>
      <vt:lpstr>Monaco</vt:lpstr>
      <vt:lpstr>Wingdings</vt:lpstr>
      <vt:lpstr>新細明體</vt:lpstr>
      <vt:lpstr>Arial</vt:lpstr>
      <vt:lpstr>裁剪</vt:lpstr>
      <vt:lpstr>Note Book Security</vt:lpstr>
      <vt:lpstr>Project Structure</vt:lpstr>
      <vt:lpstr>PowerPoint 簡報</vt:lpstr>
      <vt:lpstr>Materials </vt:lpstr>
      <vt:lpstr>Instruction</vt:lpstr>
      <vt:lpstr>PIR Motion Sensor</vt:lpstr>
      <vt:lpstr>How to import *.jar</vt:lpstr>
      <vt:lpstr>Read Arduino Serial Port Library </vt:lpstr>
      <vt:lpstr>Read Arduino Serial Port Library </vt:lpstr>
      <vt:lpstr>Webcam Library</vt:lpstr>
      <vt:lpstr>Webcam Library</vt:lpstr>
      <vt:lpstr>MySQL Library</vt:lpstr>
      <vt:lpstr>Execute the ArduinoTest1.java</vt:lpstr>
      <vt:lpstr>ArduinoTest1.java Code Structure</vt:lpstr>
      <vt:lpstr>Server Side</vt:lpstr>
      <vt:lpstr>Install Apache</vt:lpstr>
      <vt:lpstr>Test Apache and phpmyadmin</vt:lpstr>
      <vt:lpstr>Webserver</vt:lpstr>
      <vt:lpstr>Webserver</vt:lpstr>
      <vt:lpstr>Sever.java</vt:lpstr>
      <vt:lpstr>loadExternalData.html</vt:lpstr>
      <vt:lpstr>PowerPoint 簡報</vt:lpstr>
      <vt:lpstr>convert_json.php</vt:lpstr>
      <vt:lpstr>Database</vt:lpstr>
      <vt:lpstr>ＴＨＥＥＮＤ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力維鄭</dc:creator>
  <cp:lastModifiedBy>力維鄭</cp:lastModifiedBy>
  <cp:revision>52</cp:revision>
  <dcterms:created xsi:type="dcterms:W3CDTF">2016-05-31T09:56:01Z</dcterms:created>
  <dcterms:modified xsi:type="dcterms:W3CDTF">2016-06-22T16:29:43Z</dcterms:modified>
</cp:coreProperties>
</file>